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751" r:id="rId4"/>
  </p:sldMasterIdLst>
  <p:notesMasterIdLst>
    <p:notesMasterId r:id="rId6"/>
  </p:notesMasterIdLst>
  <p:handoutMasterIdLst>
    <p:handoutMasterId r:id="rId7"/>
  </p:handoutMasterIdLst>
  <p:sldIdLst>
    <p:sldId id="445" r:id="rId5"/>
  </p:sldIdLst>
  <p:sldSz cx="12192000" cy="6858000"/>
  <p:notesSz cx="9144000" cy="6858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Inter" panose="020B0502030000000004" pitchFamily="34" charset="0"/>
      <p:regular r:id="rId12"/>
      <p:bold r:id="rId13"/>
      <p:italic r:id="rId14"/>
      <p:boldItalic r:id="rId15"/>
    </p:embeddedFont>
    <p:embeddedFont>
      <p:font typeface="Inter Black" panose="020B0502030000000004" pitchFamily="34" charset="0"/>
      <p:bold r:id="rId16"/>
      <p:boldItalic r:id="rId17"/>
    </p:embeddedFont>
    <p:embeddedFont>
      <p:font typeface="Inter Medium" panose="020B0502030000000004" pitchFamily="34" charset="0"/>
      <p:regular r:id="rId18"/>
      <p:italic r:id="rId19"/>
    </p:embeddedFont>
    <p:embeddedFont>
      <p:font typeface="Inter Semi Bold" panose="02000703000000020004" pitchFamily="50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4231"/>
    <a:srgbClr val="131A25"/>
    <a:srgbClr val="000000"/>
    <a:srgbClr val="FBEDD4"/>
    <a:srgbClr val="8FFCD5"/>
    <a:srgbClr val="1F4D46"/>
    <a:srgbClr val="1E2434"/>
    <a:srgbClr val="0060A0"/>
    <a:srgbClr val="1F3A4D"/>
    <a:srgbClr val="BEE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56944F-019F-44FD-9034-54998248A3F5}" v="1" dt="2023-10-13T09:53:29.9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15" autoAdjust="0"/>
    <p:restoredTop sz="96327"/>
  </p:normalViewPr>
  <p:slideViewPr>
    <p:cSldViewPr snapToGrid="0" snapToObjects="1">
      <p:cViewPr varScale="1">
        <p:scale>
          <a:sx n="106" d="100"/>
          <a:sy n="106" d="100"/>
        </p:scale>
        <p:origin x="2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117" d="100"/>
          <a:sy n="117" d="100"/>
        </p:scale>
        <p:origin x="240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14.fntdata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microsoft.com/office/2015/10/relationships/revisionInfo" Target="revisionInfo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59FEC5-AF0C-40A4-9BD1-6E0D707A5B2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853B0C-B88D-4CBF-8D5D-1903491C652A}">
      <dgm:prSet phldrT="[Text]" custT="1"/>
      <dgm:spPr/>
      <dgm:t>
        <a:bodyPr/>
        <a:lstStyle/>
        <a:p>
          <a:pPr rtl="0"/>
          <a:r>
            <a:rPr lang="en-US" sz="1000" b="1" dirty="0">
              <a:latin typeface="Inter Black"/>
            </a:rPr>
            <a:t>Country</a:t>
          </a:r>
          <a:r>
            <a:rPr lang="en-US" sz="1000" b="1" dirty="0"/>
            <a:t> Manager </a:t>
          </a:r>
          <a:br>
            <a:rPr lang="en-US" sz="1000" dirty="0"/>
          </a:br>
          <a:r>
            <a:rPr lang="en-US" sz="1000" dirty="0">
              <a:latin typeface="Inter Black"/>
            </a:rPr>
            <a:t>Torbjörn Persson</a:t>
          </a:r>
          <a:endParaRPr lang="en-US" sz="1000" dirty="0"/>
        </a:p>
      </dgm:t>
    </dgm:pt>
    <dgm:pt modelId="{326C19D0-22FD-497D-ACF8-234EB2B98B06}" type="parTrans" cxnId="{DDC5418C-3FC5-4B64-80AD-D25E1E92C528}">
      <dgm:prSet/>
      <dgm:spPr/>
      <dgm:t>
        <a:bodyPr/>
        <a:lstStyle/>
        <a:p>
          <a:endParaRPr lang="en-US"/>
        </a:p>
      </dgm:t>
    </dgm:pt>
    <dgm:pt modelId="{4DD844A5-E273-4DD7-84CC-E6AB30F2CE50}" type="sibTrans" cxnId="{DDC5418C-3FC5-4B64-80AD-D25E1E92C528}">
      <dgm:prSet/>
      <dgm:spPr/>
      <dgm:t>
        <a:bodyPr/>
        <a:lstStyle/>
        <a:p>
          <a:endParaRPr lang="en-US"/>
        </a:p>
      </dgm:t>
    </dgm:pt>
    <dgm:pt modelId="{70C651BD-BA3C-44F2-BAF8-28009CFF3C81}">
      <dgm:prSet phldrT="[Text]" custT="1"/>
      <dgm:spPr/>
      <dgm:t>
        <a:bodyPr/>
        <a:lstStyle/>
        <a:p>
          <a:pPr rtl="0"/>
          <a:r>
            <a:rPr lang="en-US" sz="1000" b="1" dirty="0">
              <a:latin typeface="Inter Black"/>
            </a:rPr>
            <a:t>Finance</a:t>
          </a:r>
          <a:br>
            <a:rPr lang="en-US" sz="1000" dirty="0"/>
          </a:br>
          <a:r>
            <a:rPr lang="en-US" sz="1000" dirty="0">
              <a:latin typeface="Inter Black"/>
            </a:rPr>
            <a:t>Kasper S. Petersen (DK org)</a:t>
          </a:r>
          <a:endParaRPr lang="en-US" sz="1000" dirty="0"/>
        </a:p>
      </dgm:t>
    </dgm:pt>
    <dgm:pt modelId="{F02226EA-BD81-49B2-A6B3-CAB208F3D584}" type="parTrans" cxnId="{5F638821-E7C2-402A-8903-60DA75416B0D}">
      <dgm:prSet/>
      <dgm:spPr/>
      <dgm:t>
        <a:bodyPr/>
        <a:lstStyle/>
        <a:p>
          <a:endParaRPr lang="en-US"/>
        </a:p>
      </dgm:t>
    </dgm:pt>
    <dgm:pt modelId="{119A6647-2D0B-4C73-8491-3266E670D02B}" type="sibTrans" cxnId="{5F638821-E7C2-402A-8903-60DA75416B0D}">
      <dgm:prSet/>
      <dgm:spPr/>
      <dgm:t>
        <a:bodyPr/>
        <a:lstStyle/>
        <a:p>
          <a:endParaRPr lang="en-US"/>
        </a:p>
      </dgm:t>
    </dgm:pt>
    <dgm:pt modelId="{346D7AF2-AFEE-42C9-BE32-EA1B16582CA3}">
      <dgm:prSet phldrT="[Text]" custT="1"/>
      <dgm:spPr>
        <a:solidFill>
          <a:schemeClr val="tx2"/>
        </a:solidFill>
      </dgm:spPr>
      <dgm:t>
        <a:bodyPr/>
        <a:lstStyle/>
        <a:p>
          <a:pPr rtl="0"/>
          <a:r>
            <a:rPr lang="en-US" sz="1000" b="1" dirty="0">
              <a:latin typeface="Inter Black"/>
            </a:rPr>
            <a:t>Market Development</a:t>
          </a:r>
          <a:endParaRPr lang="en-US" sz="1000" b="0" dirty="0"/>
        </a:p>
        <a:p>
          <a:pPr rtl="0"/>
          <a:r>
            <a:rPr lang="nb-NO" sz="1000" b="0" dirty="0">
              <a:latin typeface="Inter Black"/>
            </a:rPr>
            <a:t>Tarjei Slettvåg</a:t>
          </a:r>
          <a:endParaRPr lang="en-US" sz="1000" b="0" dirty="0"/>
        </a:p>
      </dgm:t>
    </dgm:pt>
    <dgm:pt modelId="{377475BF-BEBE-44A9-86B5-D2D6F47D3CA1}" type="parTrans" cxnId="{E7F5274C-179F-4C41-9F9A-931E86FFB889}">
      <dgm:prSet/>
      <dgm:spPr/>
      <dgm:t>
        <a:bodyPr/>
        <a:lstStyle/>
        <a:p>
          <a:endParaRPr lang="en-US"/>
        </a:p>
      </dgm:t>
    </dgm:pt>
    <dgm:pt modelId="{514709C8-89A2-4DA0-B806-5D13AF983620}" type="sibTrans" cxnId="{E7F5274C-179F-4C41-9F9A-931E86FFB889}">
      <dgm:prSet/>
      <dgm:spPr/>
      <dgm:t>
        <a:bodyPr/>
        <a:lstStyle/>
        <a:p>
          <a:endParaRPr lang="en-US"/>
        </a:p>
      </dgm:t>
    </dgm:pt>
    <dgm:pt modelId="{61E791EB-390B-4FA9-B9CD-731DF493FC25}">
      <dgm:prSet phldrT="[Text]" custT="1"/>
      <dgm:spPr>
        <a:solidFill>
          <a:schemeClr val="tx2"/>
        </a:solidFill>
      </dgm:spPr>
      <dgm:t>
        <a:bodyPr/>
        <a:lstStyle/>
        <a:p>
          <a:pPr rtl="0"/>
          <a:r>
            <a:rPr lang="en-US" sz="1000" b="1" dirty="0">
              <a:latin typeface="Inter Black"/>
            </a:rPr>
            <a:t>Logistics &amp; Production </a:t>
          </a:r>
          <a:endParaRPr lang="nb-NO" sz="1000" b="0" dirty="0"/>
        </a:p>
        <a:p>
          <a:pPr rtl="0"/>
          <a:r>
            <a:rPr lang="nb-NO" sz="1000" b="0" dirty="0">
              <a:latin typeface="Inter Black"/>
            </a:rPr>
            <a:t>Torbjörn Persson</a:t>
          </a:r>
          <a:endParaRPr lang="en-US" sz="1000" b="0" dirty="0"/>
        </a:p>
      </dgm:t>
    </dgm:pt>
    <dgm:pt modelId="{C64CC5F8-D7E2-4C20-A393-7EB7C31F39B4}" type="parTrans" cxnId="{AE050191-95B6-48B7-B5EE-FED883F7C042}">
      <dgm:prSet/>
      <dgm:spPr/>
      <dgm:t>
        <a:bodyPr/>
        <a:lstStyle/>
        <a:p>
          <a:endParaRPr lang="en-US"/>
        </a:p>
      </dgm:t>
    </dgm:pt>
    <dgm:pt modelId="{F06F483E-8CD8-4D1E-A12E-222C84B043C6}" type="sibTrans" cxnId="{AE050191-95B6-48B7-B5EE-FED883F7C042}">
      <dgm:prSet/>
      <dgm:spPr/>
      <dgm:t>
        <a:bodyPr/>
        <a:lstStyle/>
        <a:p>
          <a:endParaRPr lang="en-US"/>
        </a:p>
      </dgm:t>
    </dgm:pt>
    <dgm:pt modelId="{12DE90FE-2B18-42FE-8379-17F329F5EBCF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1000" b="1" dirty="0">
              <a:latin typeface="Inter Black"/>
            </a:rPr>
            <a:t>Sales</a:t>
          </a:r>
          <a:endParaRPr lang="nb-NO" sz="1000" b="0" dirty="0">
            <a:latin typeface="Inter Black"/>
          </a:endParaRPr>
        </a:p>
        <a:p>
          <a:r>
            <a:rPr lang="nb-NO" sz="1000" b="0" dirty="0">
              <a:latin typeface="Inter Black"/>
            </a:rPr>
            <a:t>Svein Johansen</a:t>
          </a:r>
        </a:p>
      </dgm:t>
    </dgm:pt>
    <dgm:pt modelId="{5723E28D-102E-427C-AA04-7D4B73D9232F}" type="parTrans" cxnId="{07A9FAE1-D9E3-4814-91DA-C26CB3A66A18}">
      <dgm:prSet/>
      <dgm:spPr/>
      <dgm:t>
        <a:bodyPr/>
        <a:lstStyle/>
        <a:p>
          <a:endParaRPr lang="en-US"/>
        </a:p>
      </dgm:t>
    </dgm:pt>
    <dgm:pt modelId="{D3D0F2CA-7499-49E8-A5F4-9D0D7BD3B840}" type="sibTrans" cxnId="{07A9FAE1-D9E3-4814-91DA-C26CB3A66A18}">
      <dgm:prSet/>
      <dgm:spPr/>
      <dgm:t>
        <a:bodyPr/>
        <a:lstStyle/>
        <a:p>
          <a:endParaRPr lang="en-US"/>
        </a:p>
      </dgm:t>
    </dgm:pt>
    <dgm:pt modelId="{F7AF5A9E-6C0E-4BF2-9CE3-7CB0A7E93331}">
      <dgm:prSet phldrT="[Text]" custT="1"/>
      <dgm:spPr/>
      <dgm:t>
        <a:bodyPr/>
        <a:lstStyle/>
        <a:p>
          <a:pPr rtl="0"/>
          <a:r>
            <a:rPr lang="en-US" sz="1000" b="1" dirty="0">
              <a:latin typeface="Inter Black"/>
            </a:rPr>
            <a:t>HR</a:t>
          </a:r>
          <a:br>
            <a:rPr lang="en-US" sz="1000" dirty="0"/>
          </a:br>
          <a:r>
            <a:rPr lang="en-US" sz="1000" dirty="0">
              <a:latin typeface="Inter Black"/>
            </a:rPr>
            <a:t>Ragnhild Stavlund</a:t>
          </a:r>
          <a:endParaRPr lang="en-US" sz="1000" dirty="0"/>
        </a:p>
      </dgm:t>
    </dgm:pt>
    <dgm:pt modelId="{95B534A8-D32F-4A1C-8650-58CE3392A8BF}" type="parTrans" cxnId="{C110C845-DE7B-4B46-9ECB-25DC6D482AC2}">
      <dgm:prSet/>
      <dgm:spPr/>
      <dgm:t>
        <a:bodyPr/>
        <a:lstStyle/>
        <a:p>
          <a:endParaRPr lang="en-US"/>
        </a:p>
      </dgm:t>
    </dgm:pt>
    <dgm:pt modelId="{4BBA38AF-1D99-4BD2-8C55-01AB01F96BB4}" type="sibTrans" cxnId="{C110C845-DE7B-4B46-9ECB-25DC6D482AC2}">
      <dgm:prSet/>
      <dgm:spPr/>
      <dgm:t>
        <a:bodyPr/>
        <a:lstStyle/>
        <a:p>
          <a:endParaRPr lang="en-US"/>
        </a:p>
      </dgm:t>
    </dgm:pt>
    <dgm:pt modelId="{7401F1D8-7328-4D7A-B21F-A5C4CF437B1D}" type="pres">
      <dgm:prSet presAssocID="{C059FEC5-AF0C-40A4-9BD1-6E0D707A5B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3DE7168-8BEA-436B-A866-C2370E3D9DA4}" type="pres">
      <dgm:prSet presAssocID="{62853B0C-B88D-4CBF-8D5D-1903491C652A}" presName="hierRoot1" presStyleCnt="0">
        <dgm:presLayoutVars>
          <dgm:hierBranch val="init"/>
        </dgm:presLayoutVars>
      </dgm:prSet>
      <dgm:spPr/>
    </dgm:pt>
    <dgm:pt modelId="{D280F4AA-E971-48E3-9152-887EBCEDB1A2}" type="pres">
      <dgm:prSet presAssocID="{62853B0C-B88D-4CBF-8D5D-1903491C652A}" presName="rootComposite1" presStyleCnt="0"/>
      <dgm:spPr/>
    </dgm:pt>
    <dgm:pt modelId="{DD3E3CE3-9394-4E30-AA11-3D537211B992}" type="pres">
      <dgm:prSet presAssocID="{62853B0C-B88D-4CBF-8D5D-1903491C652A}" presName="rootText1" presStyleLbl="node0" presStyleIdx="0" presStyleCnt="1">
        <dgm:presLayoutVars>
          <dgm:chPref val="3"/>
        </dgm:presLayoutVars>
      </dgm:prSet>
      <dgm:spPr/>
    </dgm:pt>
    <dgm:pt modelId="{8BC0E0DE-1B7E-4895-BB6E-FCE70E63711A}" type="pres">
      <dgm:prSet presAssocID="{62853B0C-B88D-4CBF-8D5D-1903491C652A}" presName="rootConnector1" presStyleLbl="node1" presStyleIdx="0" presStyleCnt="0"/>
      <dgm:spPr/>
    </dgm:pt>
    <dgm:pt modelId="{BA422524-7153-4FEE-92AA-6A24ED5B547C}" type="pres">
      <dgm:prSet presAssocID="{62853B0C-B88D-4CBF-8D5D-1903491C652A}" presName="hierChild2" presStyleCnt="0"/>
      <dgm:spPr/>
    </dgm:pt>
    <dgm:pt modelId="{BC66F056-98BC-4C7E-B7ED-662CE0C3C8B6}" type="pres">
      <dgm:prSet presAssocID="{F02226EA-BD81-49B2-A6B3-CAB208F3D584}" presName="Name37" presStyleLbl="parChTrans1D2" presStyleIdx="0" presStyleCnt="5"/>
      <dgm:spPr/>
    </dgm:pt>
    <dgm:pt modelId="{1A01CDA4-7F8C-4DE0-B60B-FDA43FC8F83E}" type="pres">
      <dgm:prSet presAssocID="{70C651BD-BA3C-44F2-BAF8-28009CFF3C81}" presName="hierRoot2" presStyleCnt="0">
        <dgm:presLayoutVars>
          <dgm:hierBranch val="init"/>
        </dgm:presLayoutVars>
      </dgm:prSet>
      <dgm:spPr/>
    </dgm:pt>
    <dgm:pt modelId="{CE2E4CA2-01F0-4F1F-AB0F-45483AEC4CCB}" type="pres">
      <dgm:prSet presAssocID="{70C651BD-BA3C-44F2-BAF8-28009CFF3C81}" presName="rootComposite" presStyleCnt="0"/>
      <dgm:spPr/>
    </dgm:pt>
    <dgm:pt modelId="{F0CF63CF-6FAC-459D-AB37-2A2B7B431271}" type="pres">
      <dgm:prSet presAssocID="{70C651BD-BA3C-44F2-BAF8-28009CFF3C81}" presName="rootText" presStyleLbl="node2" presStyleIdx="0" presStyleCnt="5" custLinFactNeighborX="-23" custLinFactNeighborY="371">
        <dgm:presLayoutVars>
          <dgm:chPref val="3"/>
        </dgm:presLayoutVars>
      </dgm:prSet>
      <dgm:spPr/>
    </dgm:pt>
    <dgm:pt modelId="{5B0ADA1E-10F4-45F2-8B20-D805C3ECFBC6}" type="pres">
      <dgm:prSet presAssocID="{70C651BD-BA3C-44F2-BAF8-28009CFF3C81}" presName="rootConnector" presStyleLbl="node2" presStyleIdx="0" presStyleCnt="5"/>
      <dgm:spPr/>
    </dgm:pt>
    <dgm:pt modelId="{941886E7-8707-4403-B8FF-258A56A598EA}" type="pres">
      <dgm:prSet presAssocID="{70C651BD-BA3C-44F2-BAF8-28009CFF3C81}" presName="hierChild4" presStyleCnt="0"/>
      <dgm:spPr/>
    </dgm:pt>
    <dgm:pt modelId="{5613A657-AE0A-4E70-89B0-D845BC88B827}" type="pres">
      <dgm:prSet presAssocID="{70C651BD-BA3C-44F2-BAF8-28009CFF3C81}" presName="hierChild5" presStyleCnt="0"/>
      <dgm:spPr/>
    </dgm:pt>
    <dgm:pt modelId="{3C0CF7B1-9F58-4C44-840B-EFADEBC7292B}" type="pres">
      <dgm:prSet presAssocID="{95B534A8-D32F-4A1C-8650-58CE3392A8BF}" presName="Name37" presStyleLbl="parChTrans1D2" presStyleIdx="1" presStyleCnt="5"/>
      <dgm:spPr/>
    </dgm:pt>
    <dgm:pt modelId="{36D232B2-A587-4CD0-B637-CD92B0033F02}" type="pres">
      <dgm:prSet presAssocID="{F7AF5A9E-6C0E-4BF2-9CE3-7CB0A7E93331}" presName="hierRoot2" presStyleCnt="0">
        <dgm:presLayoutVars>
          <dgm:hierBranch val="init"/>
        </dgm:presLayoutVars>
      </dgm:prSet>
      <dgm:spPr/>
    </dgm:pt>
    <dgm:pt modelId="{581017BE-91D2-4EF0-B5DE-F834DEF3676D}" type="pres">
      <dgm:prSet presAssocID="{F7AF5A9E-6C0E-4BF2-9CE3-7CB0A7E93331}" presName="rootComposite" presStyleCnt="0"/>
      <dgm:spPr/>
    </dgm:pt>
    <dgm:pt modelId="{EC2308D3-4715-4AB8-A8A5-7A0B61FBC24F}" type="pres">
      <dgm:prSet presAssocID="{F7AF5A9E-6C0E-4BF2-9CE3-7CB0A7E93331}" presName="rootText" presStyleLbl="node2" presStyleIdx="1" presStyleCnt="5" custLinFactNeighborX="-23" custLinFactNeighborY="371">
        <dgm:presLayoutVars>
          <dgm:chPref val="3"/>
        </dgm:presLayoutVars>
      </dgm:prSet>
      <dgm:spPr/>
    </dgm:pt>
    <dgm:pt modelId="{17C1B0E5-C0AF-4E97-B399-8297B77FFDA7}" type="pres">
      <dgm:prSet presAssocID="{F7AF5A9E-6C0E-4BF2-9CE3-7CB0A7E93331}" presName="rootConnector" presStyleLbl="node2" presStyleIdx="1" presStyleCnt="5"/>
      <dgm:spPr/>
    </dgm:pt>
    <dgm:pt modelId="{8F1473F1-5570-480F-AD97-8AB9B4AD899F}" type="pres">
      <dgm:prSet presAssocID="{F7AF5A9E-6C0E-4BF2-9CE3-7CB0A7E93331}" presName="hierChild4" presStyleCnt="0"/>
      <dgm:spPr/>
    </dgm:pt>
    <dgm:pt modelId="{08B1EE56-B963-464F-AEA4-B595BF9CFE5D}" type="pres">
      <dgm:prSet presAssocID="{F7AF5A9E-6C0E-4BF2-9CE3-7CB0A7E93331}" presName="hierChild5" presStyleCnt="0"/>
      <dgm:spPr/>
    </dgm:pt>
    <dgm:pt modelId="{1528E200-A03E-4C2A-9E6F-4171786A8DE4}" type="pres">
      <dgm:prSet presAssocID="{5723E28D-102E-427C-AA04-7D4B73D9232F}" presName="Name37" presStyleLbl="parChTrans1D2" presStyleIdx="2" presStyleCnt="5"/>
      <dgm:spPr/>
    </dgm:pt>
    <dgm:pt modelId="{89DF8A0B-C927-4C68-B548-06C69E893727}" type="pres">
      <dgm:prSet presAssocID="{12DE90FE-2B18-42FE-8379-17F329F5EBCF}" presName="hierRoot2" presStyleCnt="0">
        <dgm:presLayoutVars>
          <dgm:hierBranch val="init"/>
        </dgm:presLayoutVars>
      </dgm:prSet>
      <dgm:spPr/>
    </dgm:pt>
    <dgm:pt modelId="{E6D94B53-BB2F-4537-AFD8-9A9C5FED4944}" type="pres">
      <dgm:prSet presAssocID="{12DE90FE-2B18-42FE-8379-17F329F5EBCF}" presName="rootComposite" presStyleCnt="0"/>
      <dgm:spPr/>
    </dgm:pt>
    <dgm:pt modelId="{978E6579-F690-4D68-8674-F7788DD0EA0B}" type="pres">
      <dgm:prSet presAssocID="{12DE90FE-2B18-42FE-8379-17F329F5EBCF}" presName="rootText" presStyleLbl="node2" presStyleIdx="2" presStyleCnt="5" custLinFactNeighborX="-23" custLinFactNeighborY="371">
        <dgm:presLayoutVars>
          <dgm:chPref val="3"/>
        </dgm:presLayoutVars>
      </dgm:prSet>
      <dgm:spPr/>
    </dgm:pt>
    <dgm:pt modelId="{86A6630E-8E5E-45EF-A221-AF163C554060}" type="pres">
      <dgm:prSet presAssocID="{12DE90FE-2B18-42FE-8379-17F329F5EBCF}" presName="rootConnector" presStyleLbl="node2" presStyleIdx="2" presStyleCnt="5"/>
      <dgm:spPr/>
    </dgm:pt>
    <dgm:pt modelId="{39D83D0B-4EE6-4067-9DB1-D86DAE34A96B}" type="pres">
      <dgm:prSet presAssocID="{12DE90FE-2B18-42FE-8379-17F329F5EBCF}" presName="hierChild4" presStyleCnt="0"/>
      <dgm:spPr/>
    </dgm:pt>
    <dgm:pt modelId="{A1CE3D92-44F1-4D33-884B-E6B02EB7826F}" type="pres">
      <dgm:prSet presAssocID="{12DE90FE-2B18-42FE-8379-17F329F5EBCF}" presName="hierChild5" presStyleCnt="0"/>
      <dgm:spPr/>
    </dgm:pt>
    <dgm:pt modelId="{EE32F4A8-F3F3-4161-8B1E-2E936CD3E56D}" type="pres">
      <dgm:prSet presAssocID="{377475BF-BEBE-44A9-86B5-D2D6F47D3CA1}" presName="Name37" presStyleLbl="parChTrans1D2" presStyleIdx="3" presStyleCnt="5"/>
      <dgm:spPr/>
    </dgm:pt>
    <dgm:pt modelId="{9683CA5F-6F36-4541-B63C-9803F1FAD34E}" type="pres">
      <dgm:prSet presAssocID="{346D7AF2-AFEE-42C9-BE32-EA1B16582CA3}" presName="hierRoot2" presStyleCnt="0">
        <dgm:presLayoutVars>
          <dgm:hierBranch val="init"/>
        </dgm:presLayoutVars>
      </dgm:prSet>
      <dgm:spPr/>
    </dgm:pt>
    <dgm:pt modelId="{497114E7-6F87-4CEF-9249-D6C1C3061598}" type="pres">
      <dgm:prSet presAssocID="{346D7AF2-AFEE-42C9-BE32-EA1B16582CA3}" presName="rootComposite" presStyleCnt="0"/>
      <dgm:spPr/>
    </dgm:pt>
    <dgm:pt modelId="{EE2CA7CE-6ECF-42A1-887B-A5A93228FACA}" type="pres">
      <dgm:prSet presAssocID="{346D7AF2-AFEE-42C9-BE32-EA1B16582CA3}" presName="rootText" presStyleLbl="node2" presStyleIdx="3" presStyleCnt="5">
        <dgm:presLayoutVars>
          <dgm:chPref val="3"/>
        </dgm:presLayoutVars>
      </dgm:prSet>
      <dgm:spPr/>
    </dgm:pt>
    <dgm:pt modelId="{173FF756-A2EE-4449-8EA8-EC060AF85EA9}" type="pres">
      <dgm:prSet presAssocID="{346D7AF2-AFEE-42C9-BE32-EA1B16582CA3}" presName="rootConnector" presStyleLbl="node2" presStyleIdx="3" presStyleCnt="5"/>
      <dgm:spPr/>
    </dgm:pt>
    <dgm:pt modelId="{39BDA24D-4315-41E9-947A-437627793F3D}" type="pres">
      <dgm:prSet presAssocID="{346D7AF2-AFEE-42C9-BE32-EA1B16582CA3}" presName="hierChild4" presStyleCnt="0"/>
      <dgm:spPr/>
    </dgm:pt>
    <dgm:pt modelId="{420736C6-39A8-4761-AD40-D4BC9D596507}" type="pres">
      <dgm:prSet presAssocID="{346D7AF2-AFEE-42C9-BE32-EA1B16582CA3}" presName="hierChild5" presStyleCnt="0"/>
      <dgm:spPr/>
    </dgm:pt>
    <dgm:pt modelId="{167CEA84-90CF-481B-A7E5-C95E4F5E0A51}" type="pres">
      <dgm:prSet presAssocID="{C64CC5F8-D7E2-4C20-A393-7EB7C31F39B4}" presName="Name37" presStyleLbl="parChTrans1D2" presStyleIdx="4" presStyleCnt="5"/>
      <dgm:spPr/>
    </dgm:pt>
    <dgm:pt modelId="{0632B9AB-EE0D-4A04-A774-375F1D74091F}" type="pres">
      <dgm:prSet presAssocID="{61E791EB-390B-4FA9-B9CD-731DF493FC25}" presName="hierRoot2" presStyleCnt="0">
        <dgm:presLayoutVars>
          <dgm:hierBranch val="init"/>
        </dgm:presLayoutVars>
      </dgm:prSet>
      <dgm:spPr/>
    </dgm:pt>
    <dgm:pt modelId="{03ECEEE1-DC6E-4BF8-BD73-051D38D34C2A}" type="pres">
      <dgm:prSet presAssocID="{61E791EB-390B-4FA9-B9CD-731DF493FC25}" presName="rootComposite" presStyleCnt="0"/>
      <dgm:spPr/>
    </dgm:pt>
    <dgm:pt modelId="{4587E2A7-730F-4B3B-957A-6F8DE16BD295}" type="pres">
      <dgm:prSet presAssocID="{61E791EB-390B-4FA9-B9CD-731DF493FC25}" presName="rootText" presStyleLbl="node2" presStyleIdx="4" presStyleCnt="5">
        <dgm:presLayoutVars>
          <dgm:chPref val="3"/>
        </dgm:presLayoutVars>
      </dgm:prSet>
      <dgm:spPr/>
    </dgm:pt>
    <dgm:pt modelId="{E36D717D-B942-4F01-B145-B1815427C1DE}" type="pres">
      <dgm:prSet presAssocID="{61E791EB-390B-4FA9-B9CD-731DF493FC25}" presName="rootConnector" presStyleLbl="node2" presStyleIdx="4" presStyleCnt="5"/>
      <dgm:spPr/>
    </dgm:pt>
    <dgm:pt modelId="{871392C8-BE7C-43F8-AE1E-FC6BAFB66C32}" type="pres">
      <dgm:prSet presAssocID="{61E791EB-390B-4FA9-B9CD-731DF493FC25}" presName="hierChild4" presStyleCnt="0"/>
      <dgm:spPr/>
    </dgm:pt>
    <dgm:pt modelId="{EC94B627-4BEA-4B1A-81F1-3A36548E94C6}" type="pres">
      <dgm:prSet presAssocID="{61E791EB-390B-4FA9-B9CD-731DF493FC25}" presName="hierChild5" presStyleCnt="0"/>
      <dgm:spPr/>
    </dgm:pt>
    <dgm:pt modelId="{7488EBD4-A012-4004-9E17-F5163A58A145}" type="pres">
      <dgm:prSet presAssocID="{62853B0C-B88D-4CBF-8D5D-1903491C652A}" presName="hierChild3" presStyleCnt="0"/>
      <dgm:spPr/>
    </dgm:pt>
  </dgm:ptLst>
  <dgm:cxnLst>
    <dgm:cxn modelId="{EA159E15-9763-40F2-ACB8-2E85DA78071B}" type="presOf" srcId="{346D7AF2-AFEE-42C9-BE32-EA1B16582CA3}" destId="{EE2CA7CE-6ECF-42A1-887B-A5A93228FACA}" srcOrd="0" destOrd="0" presId="urn:microsoft.com/office/officeart/2005/8/layout/orgChart1"/>
    <dgm:cxn modelId="{5F638821-E7C2-402A-8903-60DA75416B0D}" srcId="{62853B0C-B88D-4CBF-8D5D-1903491C652A}" destId="{70C651BD-BA3C-44F2-BAF8-28009CFF3C81}" srcOrd="0" destOrd="0" parTransId="{F02226EA-BD81-49B2-A6B3-CAB208F3D584}" sibTransId="{119A6647-2D0B-4C73-8491-3266E670D02B}"/>
    <dgm:cxn modelId="{50F8F125-F549-486D-B95D-656C93694EF7}" type="presOf" srcId="{F7AF5A9E-6C0E-4BF2-9CE3-7CB0A7E93331}" destId="{EC2308D3-4715-4AB8-A8A5-7A0B61FBC24F}" srcOrd="0" destOrd="0" presId="urn:microsoft.com/office/officeart/2005/8/layout/orgChart1"/>
    <dgm:cxn modelId="{F337532A-2650-43FB-9FE2-BB0A6F970D70}" type="presOf" srcId="{5723E28D-102E-427C-AA04-7D4B73D9232F}" destId="{1528E200-A03E-4C2A-9E6F-4171786A8DE4}" srcOrd="0" destOrd="0" presId="urn:microsoft.com/office/officeart/2005/8/layout/orgChart1"/>
    <dgm:cxn modelId="{D64B2A3A-D9AF-499E-8F94-DCB84F11C5AA}" type="presOf" srcId="{377475BF-BEBE-44A9-86B5-D2D6F47D3CA1}" destId="{EE32F4A8-F3F3-4161-8B1E-2E936CD3E56D}" srcOrd="0" destOrd="0" presId="urn:microsoft.com/office/officeart/2005/8/layout/orgChart1"/>
    <dgm:cxn modelId="{DECD1140-FF90-40FF-906C-841A18B89098}" type="presOf" srcId="{F7AF5A9E-6C0E-4BF2-9CE3-7CB0A7E93331}" destId="{17C1B0E5-C0AF-4E97-B399-8297B77FFDA7}" srcOrd="1" destOrd="0" presId="urn:microsoft.com/office/officeart/2005/8/layout/orgChart1"/>
    <dgm:cxn modelId="{C110C845-DE7B-4B46-9ECB-25DC6D482AC2}" srcId="{62853B0C-B88D-4CBF-8D5D-1903491C652A}" destId="{F7AF5A9E-6C0E-4BF2-9CE3-7CB0A7E93331}" srcOrd="1" destOrd="0" parTransId="{95B534A8-D32F-4A1C-8650-58CE3392A8BF}" sibTransId="{4BBA38AF-1D99-4BD2-8C55-01AB01F96BB4}"/>
    <dgm:cxn modelId="{8D0F274A-F0A3-4E58-A336-D22E3B4FF242}" type="presOf" srcId="{61E791EB-390B-4FA9-B9CD-731DF493FC25}" destId="{4587E2A7-730F-4B3B-957A-6F8DE16BD295}" srcOrd="0" destOrd="0" presId="urn:microsoft.com/office/officeart/2005/8/layout/orgChart1"/>
    <dgm:cxn modelId="{E7F5274C-179F-4C41-9F9A-931E86FFB889}" srcId="{62853B0C-B88D-4CBF-8D5D-1903491C652A}" destId="{346D7AF2-AFEE-42C9-BE32-EA1B16582CA3}" srcOrd="3" destOrd="0" parTransId="{377475BF-BEBE-44A9-86B5-D2D6F47D3CA1}" sibTransId="{514709C8-89A2-4DA0-B806-5D13AF983620}"/>
    <dgm:cxn modelId="{65EDB74D-28DE-4CDE-B4BB-3B87EBA42451}" type="presOf" srcId="{12DE90FE-2B18-42FE-8379-17F329F5EBCF}" destId="{86A6630E-8E5E-45EF-A221-AF163C554060}" srcOrd="1" destOrd="0" presId="urn:microsoft.com/office/officeart/2005/8/layout/orgChart1"/>
    <dgm:cxn modelId="{DDC5418C-3FC5-4B64-80AD-D25E1E92C528}" srcId="{C059FEC5-AF0C-40A4-9BD1-6E0D707A5B2C}" destId="{62853B0C-B88D-4CBF-8D5D-1903491C652A}" srcOrd="0" destOrd="0" parTransId="{326C19D0-22FD-497D-ACF8-234EB2B98B06}" sibTransId="{4DD844A5-E273-4DD7-84CC-E6AB30F2CE50}"/>
    <dgm:cxn modelId="{2FD59E8C-F20A-49E7-9D88-C6D045E56263}" type="presOf" srcId="{70C651BD-BA3C-44F2-BAF8-28009CFF3C81}" destId="{5B0ADA1E-10F4-45F2-8B20-D805C3ECFBC6}" srcOrd="1" destOrd="0" presId="urn:microsoft.com/office/officeart/2005/8/layout/orgChart1"/>
    <dgm:cxn modelId="{E3680C8D-4237-467C-BF5F-E4937B6E25FB}" type="presOf" srcId="{70C651BD-BA3C-44F2-BAF8-28009CFF3C81}" destId="{F0CF63CF-6FAC-459D-AB37-2A2B7B431271}" srcOrd="0" destOrd="0" presId="urn:microsoft.com/office/officeart/2005/8/layout/orgChart1"/>
    <dgm:cxn modelId="{AE050191-95B6-48B7-B5EE-FED883F7C042}" srcId="{62853B0C-B88D-4CBF-8D5D-1903491C652A}" destId="{61E791EB-390B-4FA9-B9CD-731DF493FC25}" srcOrd="4" destOrd="0" parTransId="{C64CC5F8-D7E2-4C20-A393-7EB7C31F39B4}" sibTransId="{F06F483E-8CD8-4D1E-A12E-222C84B043C6}"/>
    <dgm:cxn modelId="{64058BA2-49A2-4EAD-8F8A-C9A07C053656}" type="presOf" srcId="{95B534A8-D32F-4A1C-8650-58CE3392A8BF}" destId="{3C0CF7B1-9F58-4C44-840B-EFADEBC7292B}" srcOrd="0" destOrd="0" presId="urn:microsoft.com/office/officeart/2005/8/layout/orgChart1"/>
    <dgm:cxn modelId="{8D1B32AE-DA31-41B8-8DBE-3C322EDBB456}" type="presOf" srcId="{61E791EB-390B-4FA9-B9CD-731DF493FC25}" destId="{E36D717D-B942-4F01-B145-B1815427C1DE}" srcOrd="1" destOrd="0" presId="urn:microsoft.com/office/officeart/2005/8/layout/orgChart1"/>
    <dgm:cxn modelId="{94E5E6BE-AF09-4B58-BF47-E33E1FDD3655}" type="presOf" srcId="{C64CC5F8-D7E2-4C20-A393-7EB7C31F39B4}" destId="{167CEA84-90CF-481B-A7E5-C95E4F5E0A51}" srcOrd="0" destOrd="0" presId="urn:microsoft.com/office/officeart/2005/8/layout/orgChart1"/>
    <dgm:cxn modelId="{CFB74BCD-E9E1-403B-AF49-8E1F5247D887}" type="presOf" srcId="{62853B0C-B88D-4CBF-8D5D-1903491C652A}" destId="{8BC0E0DE-1B7E-4895-BB6E-FCE70E63711A}" srcOrd="1" destOrd="0" presId="urn:microsoft.com/office/officeart/2005/8/layout/orgChart1"/>
    <dgm:cxn modelId="{514874E0-CD30-46E5-9B39-51B1FE2C4248}" type="presOf" srcId="{C059FEC5-AF0C-40A4-9BD1-6E0D707A5B2C}" destId="{7401F1D8-7328-4D7A-B21F-A5C4CF437B1D}" srcOrd="0" destOrd="0" presId="urn:microsoft.com/office/officeart/2005/8/layout/orgChart1"/>
    <dgm:cxn modelId="{07A9FAE1-D9E3-4814-91DA-C26CB3A66A18}" srcId="{62853B0C-B88D-4CBF-8D5D-1903491C652A}" destId="{12DE90FE-2B18-42FE-8379-17F329F5EBCF}" srcOrd="2" destOrd="0" parTransId="{5723E28D-102E-427C-AA04-7D4B73D9232F}" sibTransId="{D3D0F2CA-7499-49E8-A5F4-9D0D7BD3B840}"/>
    <dgm:cxn modelId="{A00227F1-3592-440F-A4FC-D42C546D42DF}" type="presOf" srcId="{62853B0C-B88D-4CBF-8D5D-1903491C652A}" destId="{DD3E3CE3-9394-4E30-AA11-3D537211B992}" srcOrd="0" destOrd="0" presId="urn:microsoft.com/office/officeart/2005/8/layout/orgChart1"/>
    <dgm:cxn modelId="{5F4B71F4-CC23-40E4-8F08-788E477296A0}" type="presOf" srcId="{F02226EA-BD81-49B2-A6B3-CAB208F3D584}" destId="{BC66F056-98BC-4C7E-B7ED-662CE0C3C8B6}" srcOrd="0" destOrd="0" presId="urn:microsoft.com/office/officeart/2005/8/layout/orgChart1"/>
    <dgm:cxn modelId="{2726B0F7-7167-4B6E-BD7D-DE82FD754E31}" type="presOf" srcId="{346D7AF2-AFEE-42C9-BE32-EA1B16582CA3}" destId="{173FF756-A2EE-4449-8EA8-EC060AF85EA9}" srcOrd="1" destOrd="0" presId="urn:microsoft.com/office/officeart/2005/8/layout/orgChart1"/>
    <dgm:cxn modelId="{41755DF9-DBCF-4F19-9C6E-C0A39E0DD219}" type="presOf" srcId="{12DE90FE-2B18-42FE-8379-17F329F5EBCF}" destId="{978E6579-F690-4D68-8674-F7788DD0EA0B}" srcOrd="0" destOrd="0" presId="urn:microsoft.com/office/officeart/2005/8/layout/orgChart1"/>
    <dgm:cxn modelId="{21377274-E2A1-4489-BB2D-5F249021AA8D}" type="presParOf" srcId="{7401F1D8-7328-4D7A-B21F-A5C4CF437B1D}" destId="{03DE7168-8BEA-436B-A866-C2370E3D9DA4}" srcOrd="0" destOrd="0" presId="urn:microsoft.com/office/officeart/2005/8/layout/orgChart1"/>
    <dgm:cxn modelId="{88AD6D33-D947-4F96-8AD3-34EDB3B9025D}" type="presParOf" srcId="{03DE7168-8BEA-436B-A866-C2370E3D9DA4}" destId="{D280F4AA-E971-48E3-9152-887EBCEDB1A2}" srcOrd="0" destOrd="0" presId="urn:microsoft.com/office/officeart/2005/8/layout/orgChart1"/>
    <dgm:cxn modelId="{EF0BEC99-BBDD-41DE-AB02-87DE7A521CAE}" type="presParOf" srcId="{D280F4AA-E971-48E3-9152-887EBCEDB1A2}" destId="{DD3E3CE3-9394-4E30-AA11-3D537211B992}" srcOrd="0" destOrd="0" presId="urn:microsoft.com/office/officeart/2005/8/layout/orgChart1"/>
    <dgm:cxn modelId="{EECA1BBB-8A09-4874-8B20-CD8F1C21D033}" type="presParOf" srcId="{D280F4AA-E971-48E3-9152-887EBCEDB1A2}" destId="{8BC0E0DE-1B7E-4895-BB6E-FCE70E63711A}" srcOrd="1" destOrd="0" presId="urn:microsoft.com/office/officeart/2005/8/layout/orgChart1"/>
    <dgm:cxn modelId="{0E3599F0-78E8-4D70-A867-7285C8C90B38}" type="presParOf" srcId="{03DE7168-8BEA-436B-A866-C2370E3D9DA4}" destId="{BA422524-7153-4FEE-92AA-6A24ED5B547C}" srcOrd="1" destOrd="0" presId="urn:microsoft.com/office/officeart/2005/8/layout/orgChart1"/>
    <dgm:cxn modelId="{276CE439-AC5C-4D66-8518-9FFC3C511B2A}" type="presParOf" srcId="{BA422524-7153-4FEE-92AA-6A24ED5B547C}" destId="{BC66F056-98BC-4C7E-B7ED-662CE0C3C8B6}" srcOrd="0" destOrd="0" presId="urn:microsoft.com/office/officeart/2005/8/layout/orgChart1"/>
    <dgm:cxn modelId="{6C5F5D3C-5474-49E4-BA5D-AF8C1E0FDE2E}" type="presParOf" srcId="{BA422524-7153-4FEE-92AA-6A24ED5B547C}" destId="{1A01CDA4-7F8C-4DE0-B60B-FDA43FC8F83E}" srcOrd="1" destOrd="0" presId="urn:microsoft.com/office/officeart/2005/8/layout/orgChart1"/>
    <dgm:cxn modelId="{90D02568-9191-4FAA-9B0F-4206A561AF14}" type="presParOf" srcId="{1A01CDA4-7F8C-4DE0-B60B-FDA43FC8F83E}" destId="{CE2E4CA2-01F0-4F1F-AB0F-45483AEC4CCB}" srcOrd="0" destOrd="0" presId="urn:microsoft.com/office/officeart/2005/8/layout/orgChart1"/>
    <dgm:cxn modelId="{FA965FB5-9CE1-422C-8CF8-87249391BD37}" type="presParOf" srcId="{CE2E4CA2-01F0-4F1F-AB0F-45483AEC4CCB}" destId="{F0CF63CF-6FAC-459D-AB37-2A2B7B431271}" srcOrd="0" destOrd="0" presId="urn:microsoft.com/office/officeart/2005/8/layout/orgChart1"/>
    <dgm:cxn modelId="{DF584AC2-D68B-44E4-8D91-51A62DDF03E2}" type="presParOf" srcId="{CE2E4CA2-01F0-4F1F-AB0F-45483AEC4CCB}" destId="{5B0ADA1E-10F4-45F2-8B20-D805C3ECFBC6}" srcOrd="1" destOrd="0" presId="urn:microsoft.com/office/officeart/2005/8/layout/orgChart1"/>
    <dgm:cxn modelId="{63D5FF86-0574-4866-953E-713323941328}" type="presParOf" srcId="{1A01CDA4-7F8C-4DE0-B60B-FDA43FC8F83E}" destId="{941886E7-8707-4403-B8FF-258A56A598EA}" srcOrd="1" destOrd="0" presId="urn:microsoft.com/office/officeart/2005/8/layout/orgChart1"/>
    <dgm:cxn modelId="{0E0CC808-90A7-48B8-A443-7BCC11254ED6}" type="presParOf" srcId="{1A01CDA4-7F8C-4DE0-B60B-FDA43FC8F83E}" destId="{5613A657-AE0A-4E70-89B0-D845BC88B827}" srcOrd="2" destOrd="0" presId="urn:microsoft.com/office/officeart/2005/8/layout/orgChart1"/>
    <dgm:cxn modelId="{80445393-3DA0-4654-901F-4F95220787E7}" type="presParOf" srcId="{BA422524-7153-4FEE-92AA-6A24ED5B547C}" destId="{3C0CF7B1-9F58-4C44-840B-EFADEBC7292B}" srcOrd="2" destOrd="0" presId="urn:microsoft.com/office/officeart/2005/8/layout/orgChart1"/>
    <dgm:cxn modelId="{52C377C2-33E3-4629-A657-B0C235715247}" type="presParOf" srcId="{BA422524-7153-4FEE-92AA-6A24ED5B547C}" destId="{36D232B2-A587-4CD0-B637-CD92B0033F02}" srcOrd="3" destOrd="0" presId="urn:microsoft.com/office/officeart/2005/8/layout/orgChart1"/>
    <dgm:cxn modelId="{A6AE9603-ABAE-4615-A07D-14AE147B3CA0}" type="presParOf" srcId="{36D232B2-A587-4CD0-B637-CD92B0033F02}" destId="{581017BE-91D2-4EF0-B5DE-F834DEF3676D}" srcOrd="0" destOrd="0" presId="urn:microsoft.com/office/officeart/2005/8/layout/orgChart1"/>
    <dgm:cxn modelId="{D211DBAF-106E-4236-9939-8FA7DC9D8534}" type="presParOf" srcId="{581017BE-91D2-4EF0-B5DE-F834DEF3676D}" destId="{EC2308D3-4715-4AB8-A8A5-7A0B61FBC24F}" srcOrd="0" destOrd="0" presId="urn:microsoft.com/office/officeart/2005/8/layout/orgChart1"/>
    <dgm:cxn modelId="{5E1B543F-DB8C-468A-9D95-62AE28D61038}" type="presParOf" srcId="{581017BE-91D2-4EF0-B5DE-F834DEF3676D}" destId="{17C1B0E5-C0AF-4E97-B399-8297B77FFDA7}" srcOrd="1" destOrd="0" presId="urn:microsoft.com/office/officeart/2005/8/layout/orgChart1"/>
    <dgm:cxn modelId="{38385744-E3E8-476D-805F-4B1CD3F133B8}" type="presParOf" srcId="{36D232B2-A587-4CD0-B637-CD92B0033F02}" destId="{8F1473F1-5570-480F-AD97-8AB9B4AD899F}" srcOrd="1" destOrd="0" presId="urn:microsoft.com/office/officeart/2005/8/layout/orgChart1"/>
    <dgm:cxn modelId="{D077594C-B255-444B-9EAA-E9E32FEDDDE7}" type="presParOf" srcId="{36D232B2-A587-4CD0-B637-CD92B0033F02}" destId="{08B1EE56-B963-464F-AEA4-B595BF9CFE5D}" srcOrd="2" destOrd="0" presId="urn:microsoft.com/office/officeart/2005/8/layout/orgChart1"/>
    <dgm:cxn modelId="{20D042A4-C2D2-40FE-B594-E3AA34D4BC41}" type="presParOf" srcId="{BA422524-7153-4FEE-92AA-6A24ED5B547C}" destId="{1528E200-A03E-4C2A-9E6F-4171786A8DE4}" srcOrd="4" destOrd="0" presId="urn:microsoft.com/office/officeart/2005/8/layout/orgChart1"/>
    <dgm:cxn modelId="{22D2944E-F960-4D99-BED4-F0015C1EBCB2}" type="presParOf" srcId="{BA422524-7153-4FEE-92AA-6A24ED5B547C}" destId="{89DF8A0B-C927-4C68-B548-06C69E893727}" srcOrd="5" destOrd="0" presId="urn:microsoft.com/office/officeart/2005/8/layout/orgChart1"/>
    <dgm:cxn modelId="{BBDB1F0C-5A37-4DFA-ADB6-BD23FB0B7FC1}" type="presParOf" srcId="{89DF8A0B-C927-4C68-B548-06C69E893727}" destId="{E6D94B53-BB2F-4537-AFD8-9A9C5FED4944}" srcOrd="0" destOrd="0" presId="urn:microsoft.com/office/officeart/2005/8/layout/orgChart1"/>
    <dgm:cxn modelId="{639F316B-899F-40CD-A17C-18B65ED31372}" type="presParOf" srcId="{E6D94B53-BB2F-4537-AFD8-9A9C5FED4944}" destId="{978E6579-F690-4D68-8674-F7788DD0EA0B}" srcOrd="0" destOrd="0" presId="urn:microsoft.com/office/officeart/2005/8/layout/orgChart1"/>
    <dgm:cxn modelId="{6C8CCE47-228C-45B6-A76B-AA1CB3224D92}" type="presParOf" srcId="{E6D94B53-BB2F-4537-AFD8-9A9C5FED4944}" destId="{86A6630E-8E5E-45EF-A221-AF163C554060}" srcOrd="1" destOrd="0" presId="urn:microsoft.com/office/officeart/2005/8/layout/orgChart1"/>
    <dgm:cxn modelId="{10B122E4-8610-4CE0-9EB2-BE21B84A04E3}" type="presParOf" srcId="{89DF8A0B-C927-4C68-B548-06C69E893727}" destId="{39D83D0B-4EE6-4067-9DB1-D86DAE34A96B}" srcOrd="1" destOrd="0" presId="urn:microsoft.com/office/officeart/2005/8/layout/orgChart1"/>
    <dgm:cxn modelId="{715E59B9-82B8-4AC7-B6B1-35030D7F598E}" type="presParOf" srcId="{89DF8A0B-C927-4C68-B548-06C69E893727}" destId="{A1CE3D92-44F1-4D33-884B-E6B02EB7826F}" srcOrd="2" destOrd="0" presId="urn:microsoft.com/office/officeart/2005/8/layout/orgChart1"/>
    <dgm:cxn modelId="{07E4CF4D-922D-4B34-B6C6-2B8193F653A0}" type="presParOf" srcId="{BA422524-7153-4FEE-92AA-6A24ED5B547C}" destId="{EE32F4A8-F3F3-4161-8B1E-2E936CD3E56D}" srcOrd="6" destOrd="0" presId="urn:microsoft.com/office/officeart/2005/8/layout/orgChart1"/>
    <dgm:cxn modelId="{D117E1C0-DF65-44FB-83F8-4C9CAEFDEF59}" type="presParOf" srcId="{BA422524-7153-4FEE-92AA-6A24ED5B547C}" destId="{9683CA5F-6F36-4541-B63C-9803F1FAD34E}" srcOrd="7" destOrd="0" presId="urn:microsoft.com/office/officeart/2005/8/layout/orgChart1"/>
    <dgm:cxn modelId="{FE18779E-5302-4FA6-8795-74EB361E393B}" type="presParOf" srcId="{9683CA5F-6F36-4541-B63C-9803F1FAD34E}" destId="{497114E7-6F87-4CEF-9249-D6C1C3061598}" srcOrd="0" destOrd="0" presId="urn:microsoft.com/office/officeart/2005/8/layout/orgChart1"/>
    <dgm:cxn modelId="{FC492690-F0E1-4CFC-A601-0C3ED4A36B0D}" type="presParOf" srcId="{497114E7-6F87-4CEF-9249-D6C1C3061598}" destId="{EE2CA7CE-6ECF-42A1-887B-A5A93228FACA}" srcOrd="0" destOrd="0" presId="urn:microsoft.com/office/officeart/2005/8/layout/orgChart1"/>
    <dgm:cxn modelId="{5FA1A6D9-C1FA-420F-85BA-2E585C67E525}" type="presParOf" srcId="{497114E7-6F87-4CEF-9249-D6C1C3061598}" destId="{173FF756-A2EE-4449-8EA8-EC060AF85EA9}" srcOrd="1" destOrd="0" presId="urn:microsoft.com/office/officeart/2005/8/layout/orgChart1"/>
    <dgm:cxn modelId="{44B65E7C-3E61-4BD4-BAF6-D089D16D3EC8}" type="presParOf" srcId="{9683CA5F-6F36-4541-B63C-9803F1FAD34E}" destId="{39BDA24D-4315-41E9-947A-437627793F3D}" srcOrd="1" destOrd="0" presId="urn:microsoft.com/office/officeart/2005/8/layout/orgChart1"/>
    <dgm:cxn modelId="{7BFFB647-AC88-4BDD-B6D0-17A9B7A55EE5}" type="presParOf" srcId="{9683CA5F-6F36-4541-B63C-9803F1FAD34E}" destId="{420736C6-39A8-4761-AD40-D4BC9D596507}" srcOrd="2" destOrd="0" presId="urn:microsoft.com/office/officeart/2005/8/layout/orgChart1"/>
    <dgm:cxn modelId="{F8BBE6E5-E031-4F28-AB51-0ADDBB55B4B6}" type="presParOf" srcId="{BA422524-7153-4FEE-92AA-6A24ED5B547C}" destId="{167CEA84-90CF-481B-A7E5-C95E4F5E0A51}" srcOrd="8" destOrd="0" presId="urn:microsoft.com/office/officeart/2005/8/layout/orgChart1"/>
    <dgm:cxn modelId="{70A5D5D8-35A7-4DBB-9D37-22863667A452}" type="presParOf" srcId="{BA422524-7153-4FEE-92AA-6A24ED5B547C}" destId="{0632B9AB-EE0D-4A04-A774-375F1D74091F}" srcOrd="9" destOrd="0" presId="urn:microsoft.com/office/officeart/2005/8/layout/orgChart1"/>
    <dgm:cxn modelId="{7EA3A9D4-20EE-4A24-B900-6E67280BEC9F}" type="presParOf" srcId="{0632B9AB-EE0D-4A04-A774-375F1D74091F}" destId="{03ECEEE1-DC6E-4BF8-BD73-051D38D34C2A}" srcOrd="0" destOrd="0" presId="urn:microsoft.com/office/officeart/2005/8/layout/orgChart1"/>
    <dgm:cxn modelId="{4EC27295-FA2F-45B4-89D2-C4A8E109F411}" type="presParOf" srcId="{03ECEEE1-DC6E-4BF8-BD73-051D38D34C2A}" destId="{4587E2A7-730F-4B3B-957A-6F8DE16BD295}" srcOrd="0" destOrd="0" presId="urn:microsoft.com/office/officeart/2005/8/layout/orgChart1"/>
    <dgm:cxn modelId="{ABB87982-D1ED-4EDE-9C89-226A4DB4E300}" type="presParOf" srcId="{03ECEEE1-DC6E-4BF8-BD73-051D38D34C2A}" destId="{E36D717D-B942-4F01-B145-B1815427C1DE}" srcOrd="1" destOrd="0" presId="urn:microsoft.com/office/officeart/2005/8/layout/orgChart1"/>
    <dgm:cxn modelId="{E78CF7AF-585A-4AE7-9A75-39BA258CD7A6}" type="presParOf" srcId="{0632B9AB-EE0D-4A04-A774-375F1D74091F}" destId="{871392C8-BE7C-43F8-AE1E-FC6BAFB66C32}" srcOrd="1" destOrd="0" presId="urn:microsoft.com/office/officeart/2005/8/layout/orgChart1"/>
    <dgm:cxn modelId="{4ED327D6-A4C0-4AF4-A07E-74FF9F838E91}" type="presParOf" srcId="{0632B9AB-EE0D-4A04-A774-375F1D74091F}" destId="{EC94B627-4BEA-4B1A-81F1-3A36548E94C6}" srcOrd="2" destOrd="0" presId="urn:microsoft.com/office/officeart/2005/8/layout/orgChart1"/>
    <dgm:cxn modelId="{72FCA72D-054C-4CC0-9D71-A3C620F79C30}" type="presParOf" srcId="{03DE7168-8BEA-436B-A866-C2370E3D9DA4}" destId="{7488EBD4-A012-4004-9E17-F5163A58A14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7CEA84-90CF-481B-A7E5-C95E4F5E0A51}">
      <dsp:nvSpPr>
        <dsp:cNvPr id="0" name=""/>
        <dsp:cNvSpPr/>
      </dsp:nvSpPr>
      <dsp:spPr>
        <a:xfrm>
          <a:off x="4064000" y="2563221"/>
          <a:ext cx="3367533" cy="2922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112"/>
              </a:lnTo>
              <a:lnTo>
                <a:pt x="3367533" y="146112"/>
              </a:lnTo>
              <a:lnTo>
                <a:pt x="3367533" y="2922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32F4A8-F3F3-4161-8B1E-2E936CD3E56D}">
      <dsp:nvSpPr>
        <dsp:cNvPr id="0" name=""/>
        <dsp:cNvSpPr/>
      </dsp:nvSpPr>
      <dsp:spPr>
        <a:xfrm>
          <a:off x="4064000" y="2563221"/>
          <a:ext cx="1683766" cy="2922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112"/>
              </a:lnTo>
              <a:lnTo>
                <a:pt x="1683766" y="146112"/>
              </a:lnTo>
              <a:lnTo>
                <a:pt x="1683766" y="2922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28E200-A03E-4C2A-9E6F-4171786A8DE4}">
      <dsp:nvSpPr>
        <dsp:cNvPr id="0" name=""/>
        <dsp:cNvSpPr/>
      </dsp:nvSpPr>
      <dsp:spPr>
        <a:xfrm>
          <a:off x="4017959" y="2563221"/>
          <a:ext cx="91440" cy="294805"/>
        </a:xfrm>
        <a:custGeom>
          <a:avLst/>
          <a:gdLst/>
          <a:ahLst/>
          <a:cxnLst/>
          <a:rect l="0" t="0" r="0" b="0"/>
          <a:pathLst>
            <a:path>
              <a:moveTo>
                <a:pt x="46040" y="0"/>
              </a:moveTo>
              <a:lnTo>
                <a:pt x="46040" y="148693"/>
              </a:lnTo>
              <a:lnTo>
                <a:pt x="45720" y="148693"/>
              </a:lnTo>
              <a:lnTo>
                <a:pt x="45720" y="29480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0CF7B1-9F58-4C44-840B-EFADEBC7292B}">
      <dsp:nvSpPr>
        <dsp:cNvPr id="0" name=""/>
        <dsp:cNvSpPr/>
      </dsp:nvSpPr>
      <dsp:spPr>
        <a:xfrm>
          <a:off x="2379912" y="2563221"/>
          <a:ext cx="1684087" cy="294805"/>
        </a:xfrm>
        <a:custGeom>
          <a:avLst/>
          <a:gdLst/>
          <a:ahLst/>
          <a:cxnLst/>
          <a:rect l="0" t="0" r="0" b="0"/>
          <a:pathLst>
            <a:path>
              <a:moveTo>
                <a:pt x="1684087" y="0"/>
              </a:moveTo>
              <a:lnTo>
                <a:pt x="1684087" y="148693"/>
              </a:lnTo>
              <a:lnTo>
                <a:pt x="0" y="148693"/>
              </a:lnTo>
              <a:lnTo>
                <a:pt x="0" y="29480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66F056-98BC-4C7E-B7ED-662CE0C3C8B6}">
      <dsp:nvSpPr>
        <dsp:cNvPr id="0" name=""/>
        <dsp:cNvSpPr/>
      </dsp:nvSpPr>
      <dsp:spPr>
        <a:xfrm>
          <a:off x="696145" y="2563221"/>
          <a:ext cx="3367854" cy="294805"/>
        </a:xfrm>
        <a:custGeom>
          <a:avLst/>
          <a:gdLst/>
          <a:ahLst/>
          <a:cxnLst/>
          <a:rect l="0" t="0" r="0" b="0"/>
          <a:pathLst>
            <a:path>
              <a:moveTo>
                <a:pt x="3367854" y="0"/>
              </a:moveTo>
              <a:lnTo>
                <a:pt x="3367854" y="148693"/>
              </a:lnTo>
              <a:lnTo>
                <a:pt x="0" y="148693"/>
              </a:lnTo>
              <a:lnTo>
                <a:pt x="0" y="29480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3E3CE3-9394-4E30-AA11-3D537211B992}">
      <dsp:nvSpPr>
        <dsp:cNvPr id="0" name=""/>
        <dsp:cNvSpPr/>
      </dsp:nvSpPr>
      <dsp:spPr>
        <a:xfrm>
          <a:off x="3368228" y="1867450"/>
          <a:ext cx="1391542" cy="6957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latin typeface="Inter Black"/>
            </a:rPr>
            <a:t>Country</a:t>
          </a:r>
          <a:r>
            <a:rPr lang="en-US" sz="1000" b="1" kern="1200" dirty="0"/>
            <a:t> Manager </a:t>
          </a:r>
          <a:br>
            <a:rPr lang="en-US" sz="1000" kern="1200" dirty="0"/>
          </a:br>
          <a:r>
            <a:rPr lang="en-US" sz="1000" kern="1200" dirty="0">
              <a:latin typeface="Inter Black"/>
            </a:rPr>
            <a:t>Torbjörn Persson</a:t>
          </a:r>
          <a:endParaRPr lang="en-US" sz="1000" kern="1200" dirty="0"/>
        </a:p>
      </dsp:txBody>
      <dsp:txXfrm>
        <a:off x="3368228" y="1867450"/>
        <a:ext cx="1391542" cy="695771"/>
      </dsp:txXfrm>
    </dsp:sp>
    <dsp:sp modelId="{F0CF63CF-6FAC-459D-AB37-2A2B7B431271}">
      <dsp:nvSpPr>
        <dsp:cNvPr id="0" name=""/>
        <dsp:cNvSpPr/>
      </dsp:nvSpPr>
      <dsp:spPr>
        <a:xfrm>
          <a:off x="374" y="2858026"/>
          <a:ext cx="1391542" cy="6957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latin typeface="Inter Black"/>
            </a:rPr>
            <a:t>Finance</a:t>
          </a:r>
          <a:br>
            <a:rPr lang="en-US" sz="1000" kern="1200" dirty="0"/>
          </a:br>
          <a:r>
            <a:rPr lang="en-US" sz="1000" kern="1200" dirty="0">
              <a:latin typeface="Inter Black"/>
            </a:rPr>
            <a:t>Kasper S. Petersen (DK org)</a:t>
          </a:r>
          <a:endParaRPr lang="en-US" sz="1000" kern="1200" dirty="0"/>
        </a:p>
      </dsp:txBody>
      <dsp:txXfrm>
        <a:off x="374" y="2858026"/>
        <a:ext cx="1391542" cy="695771"/>
      </dsp:txXfrm>
    </dsp:sp>
    <dsp:sp modelId="{EC2308D3-4715-4AB8-A8A5-7A0B61FBC24F}">
      <dsp:nvSpPr>
        <dsp:cNvPr id="0" name=""/>
        <dsp:cNvSpPr/>
      </dsp:nvSpPr>
      <dsp:spPr>
        <a:xfrm>
          <a:off x="1684141" y="2858026"/>
          <a:ext cx="1391542" cy="6957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latin typeface="Inter Black"/>
            </a:rPr>
            <a:t>HR</a:t>
          </a:r>
          <a:br>
            <a:rPr lang="en-US" sz="1000" kern="1200" dirty="0"/>
          </a:br>
          <a:r>
            <a:rPr lang="en-US" sz="1000" kern="1200" dirty="0">
              <a:latin typeface="Inter Black"/>
            </a:rPr>
            <a:t>Ragnhild Stavlund</a:t>
          </a:r>
          <a:endParaRPr lang="en-US" sz="1000" kern="1200" dirty="0"/>
        </a:p>
      </dsp:txBody>
      <dsp:txXfrm>
        <a:off x="1684141" y="2858026"/>
        <a:ext cx="1391542" cy="695771"/>
      </dsp:txXfrm>
    </dsp:sp>
    <dsp:sp modelId="{978E6579-F690-4D68-8674-F7788DD0EA0B}">
      <dsp:nvSpPr>
        <dsp:cNvPr id="0" name=""/>
        <dsp:cNvSpPr/>
      </dsp:nvSpPr>
      <dsp:spPr>
        <a:xfrm>
          <a:off x="3367908" y="2858026"/>
          <a:ext cx="1391542" cy="695771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latin typeface="Inter Black"/>
            </a:rPr>
            <a:t>Sales</a:t>
          </a:r>
          <a:endParaRPr lang="nb-NO" sz="1000" b="0" kern="1200" dirty="0">
            <a:latin typeface="Inter Black"/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0" kern="1200" dirty="0">
              <a:latin typeface="Inter Black"/>
            </a:rPr>
            <a:t>Svein Johansen</a:t>
          </a:r>
        </a:p>
      </dsp:txBody>
      <dsp:txXfrm>
        <a:off x="3367908" y="2858026"/>
        <a:ext cx="1391542" cy="695771"/>
      </dsp:txXfrm>
    </dsp:sp>
    <dsp:sp modelId="{EE2CA7CE-6ECF-42A1-887B-A5A93228FACA}">
      <dsp:nvSpPr>
        <dsp:cNvPr id="0" name=""/>
        <dsp:cNvSpPr/>
      </dsp:nvSpPr>
      <dsp:spPr>
        <a:xfrm>
          <a:off x="5051995" y="2855445"/>
          <a:ext cx="1391542" cy="695771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latin typeface="Inter Black"/>
            </a:rPr>
            <a:t>Market Development</a:t>
          </a:r>
          <a:endParaRPr lang="en-US" sz="1000" b="0" kern="1200" dirty="0"/>
        </a:p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0" kern="1200" dirty="0">
              <a:latin typeface="Inter Black"/>
            </a:rPr>
            <a:t>Tarjei Slettvåg</a:t>
          </a:r>
          <a:endParaRPr lang="en-US" sz="1000" b="0" kern="1200" dirty="0"/>
        </a:p>
      </dsp:txBody>
      <dsp:txXfrm>
        <a:off x="5051995" y="2855445"/>
        <a:ext cx="1391542" cy="695771"/>
      </dsp:txXfrm>
    </dsp:sp>
    <dsp:sp modelId="{4587E2A7-730F-4B3B-957A-6F8DE16BD295}">
      <dsp:nvSpPr>
        <dsp:cNvPr id="0" name=""/>
        <dsp:cNvSpPr/>
      </dsp:nvSpPr>
      <dsp:spPr>
        <a:xfrm>
          <a:off x="6735762" y="2855445"/>
          <a:ext cx="1391542" cy="695771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latin typeface="Inter Black"/>
            </a:rPr>
            <a:t>Logistics &amp; Production </a:t>
          </a:r>
          <a:endParaRPr lang="nb-NO" sz="1000" b="0" kern="1200" dirty="0"/>
        </a:p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0" kern="1200" dirty="0">
              <a:latin typeface="Inter Black"/>
            </a:rPr>
            <a:t>Torbjörn Persson</a:t>
          </a:r>
          <a:endParaRPr lang="en-US" sz="1000" b="0" kern="1200" dirty="0"/>
        </a:p>
      </dsp:txBody>
      <dsp:txXfrm>
        <a:off x="6735762" y="2855445"/>
        <a:ext cx="1391542" cy="6957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1,0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8D6C83-1F14-49F0-AE53-1067ADF7650C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29EA8-DDE4-41AB-A043-CA774D212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03999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1,0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4C84A-317B-6740-8CAA-4D891AA58491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A84F3-5E59-C94C-81A0-2FDB1D767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61232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bg>
      <p:bgPr>
        <a:solidFill>
          <a:srgbClr val="1E24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B1377D5-56CC-0851-68DD-36B8DD0E1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93" y="928645"/>
            <a:ext cx="8730456" cy="184713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6400" b="1" i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2ABCAA5-558F-2B13-8EDE-2722DE7BF8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68093" y="6176962"/>
            <a:ext cx="3178484" cy="333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endParaRPr lang="en-SE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8A5A9559-D74A-B8A4-8F72-14ECA4B66A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1293" y="6163603"/>
            <a:ext cx="835462" cy="347198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AFE64242-C4D6-034A-BA38-64E622D54CD1}" type="datetime1">
              <a:rPr lang="da-DK" smtClean="0"/>
              <a:t>13-10-2023</a:t>
            </a:fld>
            <a:endParaRPr lang="en-SE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F386054-5CFE-60CD-CF11-34AF391B242C}"/>
              </a:ext>
            </a:extLst>
          </p:cNvPr>
          <p:cNvCxnSpPr>
            <a:cxnSpLocks/>
          </p:cNvCxnSpPr>
          <p:nvPr userDrawn="1"/>
        </p:nvCxnSpPr>
        <p:spPr>
          <a:xfrm>
            <a:off x="521293" y="5929354"/>
            <a:ext cx="1116080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80AD397-B067-65BF-1F50-48402A636683}"/>
              </a:ext>
            </a:extLst>
          </p:cNvPr>
          <p:cNvCxnSpPr>
            <a:cxnSpLocks/>
          </p:cNvCxnSpPr>
          <p:nvPr userDrawn="1"/>
        </p:nvCxnSpPr>
        <p:spPr>
          <a:xfrm>
            <a:off x="1485694" y="6176962"/>
            <a:ext cx="0" cy="37717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60DC524-CA2F-42D1-7DC0-3D9C9CC198A8}"/>
              </a:ext>
            </a:extLst>
          </p:cNvPr>
          <p:cNvCxnSpPr>
            <a:cxnSpLocks/>
          </p:cNvCxnSpPr>
          <p:nvPr userDrawn="1"/>
        </p:nvCxnSpPr>
        <p:spPr>
          <a:xfrm>
            <a:off x="521293" y="530040"/>
            <a:ext cx="1116080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20">
            <a:extLst>
              <a:ext uri="{FF2B5EF4-FFF2-40B4-BE49-F238E27FC236}">
                <a16:creationId xmlns:a16="http://schemas.microsoft.com/office/drawing/2014/main" id="{485B3450-3DBA-4720-356B-3795387A7A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3094" y="6206948"/>
            <a:ext cx="2079007" cy="34719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4F87F9C3-8F95-7728-23A3-94DC4DDA2D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93" y="2970937"/>
            <a:ext cx="5265361" cy="2680824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>
              <a:lnSpc>
                <a:spcPct val="150000"/>
              </a:lnSpc>
              <a:buFont typeface="Wingdings" pitchFamily="2" charset="2"/>
              <a:buChar char="§"/>
              <a:defRPr sz="12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EEDE997E-ACB1-778F-FA4E-78489AC047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1105" y="177323"/>
            <a:ext cx="692675" cy="347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9F17E1EC-6C67-A041-A5E4-BC04E4BBED5D}" type="slidenum">
              <a:rPr lang="en-SE" smtClean="0"/>
              <a:pPr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222853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Rubrikbild">
    <p:bg>
      <p:bgPr>
        <a:solidFill>
          <a:srgbClr val="FBED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6E0076A-1648-BE99-B077-7D73A0B6ED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7972" y="177323"/>
            <a:ext cx="692675" cy="347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9F17E1EC-6C67-A041-A5E4-BC04E4BBED5D}" type="slidenum">
              <a:rPr lang="en-SE" smtClean="0"/>
              <a:pPr/>
              <a:t>‹#›</a:t>
            </a:fld>
            <a:endParaRPr lang="en-SE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C6E365-8122-1C73-BB86-7E41369EDAEB}"/>
              </a:ext>
            </a:extLst>
          </p:cNvPr>
          <p:cNvCxnSpPr>
            <a:cxnSpLocks/>
          </p:cNvCxnSpPr>
          <p:nvPr userDrawn="1"/>
        </p:nvCxnSpPr>
        <p:spPr>
          <a:xfrm>
            <a:off x="521293" y="6241030"/>
            <a:ext cx="11169354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C305633-D406-B940-4C3F-2F84587C7D5A}"/>
              </a:ext>
            </a:extLst>
          </p:cNvPr>
          <p:cNvCxnSpPr>
            <a:cxnSpLocks/>
          </p:cNvCxnSpPr>
          <p:nvPr userDrawn="1"/>
        </p:nvCxnSpPr>
        <p:spPr>
          <a:xfrm>
            <a:off x="521293" y="1187767"/>
            <a:ext cx="11169354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E1458709-B019-707E-32F8-D20DC5B44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291" y="290513"/>
            <a:ext cx="7930500" cy="47148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700" b="1" i="0">
                <a:solidFill>
                  <a:srgbClr val="000000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 dirty="0"/>
              <a:t>Click to edit Master index slide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8434BAB-2843-4790-93A1-7A74B3DCCC1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21292" y="1483909"/>
            <a:ext cx="11169355" cy="436275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4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>
              <a:lnSpc>
                <a:spcPct val="100000"/>
              </a:lnSpc>
              <a:defRPr sz="14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2pPr>
            <a:lvl3pPr>
              <a:lnSpc>
                <a:spcPct val="100000"/>
              </a:lnSpc>
              <a:defRPr sz="14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3pPr>
            <a:lvl4pPr>
              <a:lnSpc>
                <a:spcPct val="100000"/>
              </a:lnSpc>
              <a:defRPr sz="14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4pPr>
            <a:lvl5pPr>
              <a:lnSpc>
                <a:spcPct val="100000"/>
              </a:lnSpc>
              <a:defRPr sz="14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3F543A8-2564-A476-CF9E-DB1810599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648" y="6450010"/>
            <a:ext cx="795666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FA88A892-8C98-E14F-8749-4A894BAD8B05}" type="datetime1">
              <a:rPr lang="da-DK" smtClean="0"/>
              <a:pPr/>
              <a:t>13-10-2023</a:t>
            </a:fld>
            <a:endParaRPr lang="en-SE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67A479D-D926-3082-378F-275194DF5D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66190" y="6450010"/>
            <a:ext cx="3178484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endParaRPr lang="en-SE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6A1FA23-A052-0560-23BD-107ED5EE63AF}"/>
              </a:ext>
            </a:extLst>
          </p:cNvPr>
          <p:cNvCxnSpPr>
            <a:cxnSpLocks/>
          </p:cNvCxnSpPr>
          <p:nvPr userDrawn="1"/>
        </p:nvCxnSpPr>
        <p:spPr>
          <a:xfrm>
            <a:off x="1657156" y="6450010"/>
            <a:ext cx="0" cy="260855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20">
            <a:extLst>
              <a:ext uri="{FF2B5EF4-FFF2-40B4-BE49-F238E27FC236}">
                <a16:creationId xmlns:a16="http://schemas.microsoft.com/office/drawing/2014/main" id="{6D09C6CB-A070-CFC4-AF92-55CE631825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74067" y="6450010"/>
            <a:ext cx="916580" cy="1530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7608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6E0076A-1648-BE99-B077-7D73A0B6ED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2305" y="177323"/>
            <a:ext cx="692675" cy="347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rgbClr val="1E2434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9F17E1EC-6C67-A041-A5E4-BC04E4BBED5D}" type="slidenum">
              <a:rPr lang="en-SE" smtClean="0"/>
              <a:pPr/>
              <a:t>‹#›</a:t>
            </a:fld>
            <a:endParaRPr lang="en-SE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C6E365-8122-1C73-BB86-7E41369EDAEB}"/>
              </a:ext>
            </a:extLst>
          </p:cNvPr>
          <p:cNvCxnSpPr>
            <a:cxnSpLocks/>
          </p:cNvCxnSpPr>
          <p:nvPr userDrawn="1"/>
        </p:nvCxnSpPr>
        <p:spPr>
          <a:xfrm>
            <a:off x="529839" y="6241030"/>
            <a:ext cx="11152262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C305633-D406-B940-4C3F-2F84587C7D5A}"/>
              </a:ext>
            </a:extLst>
          </p:cNvPr>
          <p:cNvCxnSpPr>
            <a:cxnSpLocks/>
          </p:cNvCxnSpPr>
          <p:nvPr userDrawn="1"/>
        </p:nvCxnSpPr>
        <p:spPr>
          <a:xfrm>
            <a:off x="529838" y="1187767"/>
            <a:ext cx="11152263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E1458709-B019-707E-32F8-D20DC5B44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9838" y="290513"/>
            <a:ext cx="7439639" cy="47148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700" b="1" i="0">
                <a:solidFill>
                  <a:srgbClr val="1E2434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 dirty="0"/>
              <a:t>Click to edit Master index slide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8434BAB-2843-4790-93A1-7A74B3DCCC1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29838" y="1483909"/>
            <a:ext cx="11175141" cy="4362758"/>
          </a:xfrm>
          <a:prstGeom prst="rect">
            <a:avLst/>
          </a:prstGeom>
        </p:spPr>
        <p:txBody>
          <a:bodyPr numCol="3" spcCol="360000">
            <a:normAutofit/>
          </a:bodyPr>
          <a:lstStyle>
            <a:lvl1pPr>
              <a:lnSpc>
                <a:spcPct val="100000"/>
              </a:lnSpc>
              <a:defRPr sz="2400" b="0" i="0">
                <a:solidFill>
                  <a:srgbClr val="1E2434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>
              <a:lnSpc>
                <a:spcPct val="100000"/>
              </a:lnSpc>
              <a:defRPr sz="2400" b="0" i="0">
                <a:solidFill>
                  <a:srgbClr val="1E2434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2pPr>
            <a:lvl3pPr>
              <a:lnSpc>
                <a:spcPct val="100000"/>
              </a:lnSpc>
              <a:defRPr sz="2400" b="0" i="0">
                <a:solidFill>
                  <a:srgbClr val="1E2434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3pPr>
            <a:lvl4pPr>
              <a:lnSpc>
                <a:spcPct val="100000"/>
              </a:lnSpc>
              <a:defRPr sz="2400" b="0" i="0">
                <a:solidFill>
                  <a:srgbClr val="1E2434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4pPr>
            <a:lvl5pPr>
              <a:lnSpc>
                <a:spcPct val="100000"/>
              </a:lnSpc>
              <a:defRPr sz="2400" b="0" i="0">
                <a:solidFill>
                  <a:srgbClr val="1E2434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5EBD521-41A5-A353-F3A8-CE3D1D6DB1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9839" y="6450010"/>
            <a:ext cx="795666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rgbClr val="131A25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FA88A892-8C98-E14F-8749-4A894BAD8B05}" type="datetime1">
              <a:rPr lang="da-DK" smtClean="0"/>
              <a:pPr/>
              <a:t>13-10-2023</a:t>
            </a:fld>
            <a:endParaRPr lang="en-SE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67A4F99-378C-A603-0B4D-618AF2DF2F29}"/>
              </a:ext>
            </a:extLst>
          </p:cNvPr>
          <p:cNvCxnSpPr>
            <a:cxnSpLocks/>
          </p:cNvCxnSpPr>
          <p:nvPr userDrawn="1"/>
        </p:nvCxnSpPr>
        <p:spPr>
          <a:xfrm>
            <a:off x="1646347" y="6450010"/>
            <a:ext cx="0" cy="260855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D219103-F95E-4F51-C1F5-84E4C35BDD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55381" y="6450010"/>
            <a:ext cx="3178484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rgbClr val="131A25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endParaRPr lang="en-SE" dirty="0"/>
          </a:p>
        </p:txBody>
      </p:sp>
      <p:pic>
        <p:nvPicPr>
          <p:cNvPr id="4" name="Picture 20">
            <a:extLst>
              <a:ext uri="{FF2B5EF4-FFF2-40B4-BE49-F238E27FC236}">
                <a16:creationId xmlns:a16="http://schemas.microsoft.com/office/drawing/2014/main" id="{0E1E9E45-313D-6684-0307-6CE52C8C44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8403" y="6450010"/>
            <a:ext cx="916574" cy="1530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293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">
    <p:bg>
      <p:bgPr>
        <a:solidFill>
          <a:srgbClr val="131A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6E0076A-1648-BE99-B077-7D73A0B6ED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1105" y="177323"/>
            <a:ext cx="692675" cy="347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9F17E1EC-6C67-A041-A5E4-BC04E4BBED5D}" type="slidenum">
              <a:rPr lang="en-SE" smtClean="0"/>
              <a:pPr/>
              <a:t>‹#›</a:t>
            </a:fld>
            <a:endParaRPr lang="en-SE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C6E365-8122-1C73-BB86-7E41369EDAEB}"/>
              </a:ext>
            </a:extLst>
          </p:cNvPr>
          <p:cNvCxnSpPr>
            <a:cxnSpLocks/>
          </p:cNvCxnSpPr>
          <p:nvPr userDrawn="1"/>
        </p:nvCxnSpPr>
        <p:spPr>
          <a:xfrm>
            <a:off x="526983" y="6241030"/>
            <a:ext cx="1114679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C305633-D406-B940-4C3F-2F84587C7D5A}"/>
              </a:ext>
            </a:extLst>
          </p:cNvPr>
          <p:cNvCxnSpPr>
            <a:cxnSpLocks/>
          </p:cNvCxnSpPr>
          <p:nvPr userDrawn="1"/>
        </p:nvCxnSpPr>
        <p:spPr>
          <a:xfrm>
            <a:off x="526983" y="1187767"/>
            <a:ext cx="1114679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E1458709-B019-707E-32F8-D20DC5B44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983" y="290513"/>
            <a:ext cx="7485224" cy="47148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700" b="1" i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 dirty="0"/>
              <a:t>Click to edit Master index slide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8434BAB-2843-4790-93A1-7A74B3DCCC1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46338" y="1483909"/>
            <a:ext cx="11127441" cy="436275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4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>
              <a:lnSpc>
                <a:spcPct val="100000"/>
              </a:lnSpc>
              <a:defRPr sz="14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2pPr>
            <a:lvl3pPr>
              <a:lnSpc>
                <a:spcPct val="100000"/>
              </a:lnSpc>
              <a:defRPr sz="14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3pPr>
            <a:lvl4pPr>
              <a:lnSpc>
                <a:spcPct val="100000"/>
              </a:lnSpc>
              <a:defRPr sz="14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4pPr>
            <a:lvl5pPr>
              <a:lnSpc>
                <a:spcPct val="100000"/>
              </a:lnSpc>
              <a:defRPr sz="14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20">
            <a:extLst>
              <a:ext uri="{FF2B5EF4-FFF2-40B4-BE49-F238E27FC236}">
                <a16:creationId xmlns:a16="http://schemas.microsoft.com/office/drawing/2014/main" id="{5F98FB9D-B599-3E80-ECA6-B5F9BF489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5285" y="6450010"/>
            <a:ext cx="900406" cy="15306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5997B96-BFD4-7965-6C4D-BE92D5F3FD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6339" y="6450010"/>
            <a:ext cx="795666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FA88A892-8C98-E14F-8749-4A894BAD8B05}" type="datetime1">
              <a:rPr lang="da-DK" smtClean="0"/>
              <a:pPr/>
              <a:t>13-10-2023</a:t>
            </a:fld>
            <a:endParaRPr lang="en-SE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B6A506E-1858-15F0-0ABA-4B6035827E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71881" y="6450010"/>
            <a:ext cx="3178484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endParaRPr lang="en-SE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316040-C804-5B74-007C-B026EE3F0C96}"/>
              </a:ext>
            </a:extLst>
          </p:cNvPr>
          <p:cNvCxnSpPr>
            <a:cxnSpLocks/>
          </p:cNvCxnSpPr>
          <p:nvPr userDrawn="1"/>
        </p:nvCxnSpPr>
        <p:spPr>
          <a:xfrm>
            <a:off x="1662847" y="6450010"/>
            <a:ext cx="0" cy="26085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205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">
    <p:bg>
      <p:bgPr>
        <a:solidFill>
          <a:srgbClr val="1F4D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6E0076A-1648-BE99-B077-7D73A0B6ED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1105" y="177323"/>
            <a:ext cx="692675" cy="347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9F17E1EC-6C67-A041-A5E4-BC04E4BBED5D}" type="slidenum">
              <a:rPr lang="en-SE" smtClean="0"/>
              <a:pPr/>
              <a:t>‹#›</a:t>
            </a:fld>
            <a:endParaRPr lang="en-SE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C6E365-8122-1C73-BB86-7E41369EDAEB}"/>
              </a:ext>
            </a:extLst>
          </p:cNvPr>
          <p:cNvCxnSpPr>
            <a:cxnSpLocks/>
          </p:cNvCxnSpPr>
          <p:nvPr userDrawn="1"/>
        </p:nvCxnSpPr>
        <p:spPr>
          <a:xfrm>
            <a:off x="529839" y="6241030"/>
            <a:ext cx="111439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C305633-D406-B940-4C3F-2F84587C7D5A}"/>
              </a:ext>
            </a:extLst>
          </p:cNvPr>
          <p:cNvCxnSpPr>
            <a:cxnSpLocks/>
          </p:cNvCxnSpPr>
          <p:nvPr userDrawn="1"/>
        </p:nvCxnSpPr>
        <p:spPr>
          <a:xfrm>
            <a:off x="529839" y="1187767"/>
            <a:ext cx="111439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E1458709-B019-707E-32F8-D20DC5B44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708" y="290513"/>
            <a:ext cx="7485224" cy="47148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700" b="1" i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 dirty="0"/>
              <a:t>Click to edit Master index slide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8434BAB-2843-4790-93A1-7A74B3DCCC1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29839" y="1483909"/>
            <a:ext cx="11143942" cy="436275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4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>
              <a:lnSpc>
                <a:spcPct val="100000"/>
              </a:lnSpc>
              <a:defRPr sz="14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2pPr>
            <a:lvl3pPr>
              <a:lnSpc>
                <a:spcPct val="100000"/>
              </a:lnSpc>
              <a:defRPr sz="14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3pPr>
            <a:lvl4pPr>
              <a:lnSpc>
                <a:spcPct val="100000"/>
              </a:lnSpc>
              <a:defRPr sz="14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4pPr>
            <a:lvl5pPr>
              <a:lnSpc>
                <a:spcPct val="100000"/>
              </a:lnSpc>
              <a:defRPr sz="14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AD8FE97-8DD9-0D37-0780-99A75F152F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3708" y="6450010"/>
            <a:ext cx="795666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FA88A892-8C98-E14F-8749-4A894BAD8B05}" type="datetime1">
              <a:rPr lang="da-DK" smtClean="0"/>
              <a:pPr/>
              <a:t>13-10-2023</a:t>
            </a:fld>
            <a:endParaRPr lang="en-SE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BE51B2C-716C-110B-1A83-6194F8FD70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59250" y="6450010"/>
            <a:ext cx="3178484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endParaRPr lang="en-SE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B087434-71D0-3117-4CBE-680245C8636A}"/>
              </a:ext>
            </a:extLst>
          </p:cNvPr>
          <p:cNvCxnSpPr>
            <a:cxnSpLocks/>
          </p:cNvCxnSpPr>
          <p:nvPr userDrawn="1"/>
        </p:nvCxnSpPr>
        <p:spPr>
          <a:xfrm>
            <a:off x="1650216" y="6450010"/>
            <a:ext cx="0" cy="26085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20">
            <a:extLst>
              <a:ext uri="{FF2B5EF4-FFF2-40B4-BE49-F238E27FC236}">
                <a16:creationId xmlns:a16="http://schemas.microsoft.com/office/drawing/2014/main" id="{5F98FB9D-B599-3E80-ECA6-B5F9BF489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5285" y="6450010"/>
            <a:ext cx="900406" cy="1530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1833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2" r="24884"/>
          <a:stretch/>
        </p:blipFill>
        <p:spPr>
          <a:xfrm>
            <a:off x="6187155" y="5801"/>
            <a:ext cx="6004845" cy="6858000"/>
          </a:xfrm>
          <a:prstGeom prst="rect">
            <a:avLst/>
          </a:prstGeom>
        </p:spPr>
      </p:pic>
      <p:sp>
        <p:nvSpPr>
          <p:cNvPr id="36" name="Subtitle 2">
            <a:extLst>
              <a:ext uri="{FF2B5EF4-FFF2-40B4-BE49-F238E27FC236}">
                <a16:creationId xmlns:a16="http://schemas.microsoft.com/office/drawing/2014/main" id="{9773D14E-7C21-D1E7-FDDC-7221F2CEB6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93" y="2392351"/>
            <a:ext cx="5157611" cy="26808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69701E39-069B-E48E-3248-704AC1934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93" y="524521"/>
            <a:ext cx="5159723" cy="107563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4000" b="1" i="0">
                <a:solidFill>
                  <a:srgbClr val="000000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D101E979-FABE-E8BA-E9A0-0C78F6F6AA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1105" y="177323"/>
            <a:ext cx="692675" cy="347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9F17E1EC-6C67-A041-A5E4-BC04E4BBED5D}" type="slidenum">
              <a:rPr lang="en-SE" smtClean="0"/>
              <a:pPr/>
              <a:t>‹#›</a:t>
            </a:fld>
            <a:endParaRPr lang="en-SE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129943D-D1D1-5880-48FC-2FA9C40CE974}"/>
              </a:ext>
            </a:extLst>
          </p:cNvPr>
          <p:cNvCxnSpPr>
            <a:cxnSpLocks/>
          </p:cNvCxnSpPr>
          <p:nvPr userDrawn="1"/>
        </p:nvCxnSpPr>
        <p:spPr>
          <a:xfrm>
            <a:off x="521293" y="2037998"/>
            <a:ext cx="5157611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599BAD2-9689-8FD2-61FA-FD0C82C8E26A}"/>
              </a:ext>
            </a:extLst>
          </p:cNvPr>
          <p:cNvCxnSpPr>
            <a:cxnSpLocks/>
          </p:cNvCxnSpPr>
          <p:nvPr userDrawn="1"/>
        </p:nvCxnSpPr>
        <p:spPr>
          <a:xfrm>
            <a:off x="521293" y="6241030"/>
            <a:ext cx="5141569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E474677-16B8-EA89-658A-36EB5106F4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1293" y="6450010"/>
            <a:ext cx="795666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FA88A892-8C98-E14F-8749-4A894BAD8B05}" type="datetime1">
              <a:rPr lang="da-DK" smtClean="0"/>
              <a:pPr/>
              <a:t>13-10-2023</a:t>
            </a:fld>
            <a:endParaRPr lang="en-SE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78D48B9-A926-7608-FEF4-1167DBB16B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6835" y="6450010"/>
            <a:ext cx="3178484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endParaRPr lang="en-SE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9DACF79-B2B4-3FE7-788A-01D63C91C409}"/>
              </a:ext>
            </a:extLst>
          </p:cNvPr>
          <p:cNvCxnSpPr>
            <a:cxnSpLocks/>
          </p:cNvCxnSpPr>
          <p:nvPr userDrawn="1"/>
        </p:nvCxnSpPr>
        <p:spPr>
          <a:xfrm>
            <a:off x="1637801" y="6450010"/>
            <a:ext cx="0" cy="260855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20">
            <a:extLst>
              <a:ext uri="{FF2B5EF4-FFF2-40B4-BE49-F238E27FC236}">
                <a16:creationId xmlns:a16="http://schemas.microsoft.com/office/drawing/2014/main" id="{5F98FB9D-B599-3E80-ECA6-B5F9BF489E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5285" y="6450010"/>
            <a:ext cx="900406" cy="1530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8706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npassad layout">
    <p:bg>
      <p:bgPr>
        <a:solidFill>
          <a:srgbClr val="1E24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9" r="19311"/>
          <a:stretch/>
        </p:blipFill>
        <p:spPr>
          <a:xfrm>
            <a:off x="6191795" y="0"/>
            <a:ext cx="6000205" cy="6858000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C06BBA7C-6FB3-A5B4-0A82-5D2D130A48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93" y="2392351"/>
            <a:ext cx="5157611" cy="26808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688773-FDE5-D6A9-780F-505C7F0B7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93" y="524521"/>
            <a:ext cx="5159723" cy="107563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D2F4F10-F5D4-F065-EB87-FEA733D88061}"/>
              </a:ext>
            </a:extLst>
          </p:cNvPr>
          <p:cNvCxnSpPr>
            <a:cxnSpLocks/>
          </p:cNvCxnSpPr>
          <p:nvPr userDrawn="1"/>
        </p:nvCxnSpPr>
        <p:spPr>
          <a:xfrm>
            <a:off x="521293" y="2037998"/>
            <a:ext cx="51576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29ADAC7-CE41-B9BA-FE75-88619A1D0201}"/>
              </a:ext>
            </a:extLst>
          </p:cNvPr>
          <p:cNvCxnSpPr>
            <a:cxnSpLocks/>
          </p:cNvCxnSpPr>
          <p:nvPr userDrawn="1"/>
        </p:nvCxnSpPr>
        <p:spPr>
          <a:xfrm>
            <a:off x="521293" y="6241030"/>
            <a:ext cx="514156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A3228-5820-9124-2085-C3D9ADE59E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1293" y="6450010"/>
            <a:ext cx="795666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FA88A892-8C98-E14F-8749-4A894BAD8B05}" type="datetime1">
              <a:rPr lang="da-DK" smtClean="0"/>
              <a:pPr/>
              <a:t>13-10-2023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7A87BD-1741-5A9F-36BB-239ADA89B7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6835" y="6450010"/>
            <a:ext cx="3178484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endParaRPr lang="en-SE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D0708ED-4437-3D74-2083-E50A38088A4D}"/>
              </a:ext>
            </a:extLst>
          </p:cNvPr>
          <p:cNvCxnSpPr>
            <a:cxnSpLocks/>
          </p:cNvCxnSpPr>
          <p:nvPr userDrawn="1"/>
        </p:nvCxnSpPr>
        <p:spPr>
          <a:xfrm>
            <a:off x="1637801" y="6450010"/>
            <a:ext cx="0" cy="26085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101E979-FABE-E8BA-E9A0-0C78F6F6AA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1105" y="177323"/>
            <a:ext cx="692675" cy="347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9F17E1EC-6C67-A041-A5E4-BC04E4BBED5D}" type="slidenum">
              <a:rPr lang="en-SE" smtClean="0"/>
              <a:pPr/>
              <a:t>‹#›</a:t>
            </a:fld>
            <a:endParaRPr lang="en-SE"/>
          </a:p>
        </p:txBody>
      </p:sp>
      <p:pic>
        <p:nvPicPr>
          <p:cNvPr id="14" name="Picture 20">
            <a:extLst>
              <a:ext uri="{FF2B5EF4-FFF2-40B4-BE49-F238E27FC236}">
                <a16:creationId xmlns:a16="http://schemas.microsoft.com/office/drawing/2014/main" id="{5F98FB9D-B599-3E80-ECA6-B5F9BF489E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5285" y="6450010"/>
            <a:ext cx="900406" cy="1530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5802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npassad layout">
    <p:bg>
      <p:bgPr>
        <a:solidFill>
          <a:srgbClr val="8FFC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78FCC-0E22-B719-EBDE-54432839C4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9839" y="961297"/>
            <a:ext cx="11160808" cy="250903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9600" b="1" i="0">
                <a:solidFill>
                  <a:srgbClr val="000000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 dirty="0"/>
              <a:t>Click to edit breaker</a:t>
            </a: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A2D4A23D-9A9E-596A-57CB-CBE46AEDE1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839" y="3901584"/>
            <a:ext cx="2701949" cy="2751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58BC89C0-8943-3C10-868B-AB54B2DB6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7972" y="177323"/>
            <a:ext cx="692675" cy="347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9F17E1EC-6C67-A041-A5E4-BC04E4BBED5D}" type="slidenum">
              <a:rPr lang="en-SE" smtClean="0"/>
              <a:pPr/>
              <a:t>‹#›</a:t>
            </a:fld>
            <a:endParaRPr lang="en-SE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028C660-3311-CF0D-1230-D99E23122134}"/>
              </a:ext>
            </a:extLst>
          </p:cNvPr>
          <p:cNvCxnSpPr>
            <a:cxnSpLocks/>
          </p:cNvCxnSpPr>
          <p:nvPr userDrawn="1"/>
        </p:nvCxnSpPr>
        <p:spPr>
          <a:xfrm>
            <a:off x="529839" y="6241030"/>
            <a:ext cx="11160808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4AC8DBA-F6DB-6364-3D6C-83A5A2567DDB}"/>
              </a:ext>
            </a:extLst>
          </p:cNvPr>
          <p:cNvCxnSpPr>
            <a:cxnSpLocks/>
          </p:cNvCxnSpPr>
          <p:nvPr userDrawn="1"/>
        </p:nvCxnSpPr>
        <p:spPr>
          <a:xfrm>
            <a:off x="529839" y="578167"/>
            <a:ext cx="11160808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0FBE0D5-A9CA-B982-AA69-E2B1C780B3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9839" y="6450010"/>
            <a:ext cx="795666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FA88A892-8C98-E14F-8749-4A894BAD8B05}" type="datetime1">
              <a:rPr lang="da-DK" smtClean="0"/>
              <a:pPr/>
              <a:t>13-10-2023</a:t>
            </a:fld>
            <a:endParaRPr lang="en-S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5DD824C-DD38-2DA2-C7DD-935094A96B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55381" y="6450010"/>
            <a:ext cx="3178484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endParaRPr lang="en-SE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7F778A2-6106-8731-E09A-3EC1B0F4BD13}"/>
              </a:ext>
            </a:extLst>
          </p:cNvPr>
          <p:cNvCxnSpPr>
            <a:cxnSpLocks/>
          </p:cNvCxnSpPr>
          <p:nvPr userDrawn="1"/>
        </p:nvCxnSpPr>
        <p:spPr>
          <a:xfrm>
            <a:off x="1646347" y="6450010"/>
            <a:ext cx="0" cy="260855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20">
            <a:extLst>
              <a:ext uri="{FF2B5EF4-FFF2-40B4-BE49-F238E27FC236}">
                <a16:creationId xmlns:a16="http://schemas.microsoft.com/office/drawing/2014/main" id="{0E1E9E45-313D-6684-0307-6CE52C8C44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8403" y="6450010"/>
            <a:ext cx="916574" cy="1530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4026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Anpassad layout">
    <p:bg>
      <p:bgPr>
        <a:solidFill>
          <a:srgbClr val="131A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87FA133-78CC-05AD-CEE5-285AA7C38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293" y="961297"/>
            <a:ext cx="11169354" cy="250903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9600" b="1" i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 dirty="0"/>
              <a:t>Click to edit breaker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09AE694-AD00-4216-83A1-60B51EBA84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93" y="3901584"/>
            <a:ext cx="2701949" cy="2751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45EF32D-489E-0FB3-FEB6-905B0D941E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7972" y="177323"/>
            <a:ext cx="692675" cy="347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9F17E1EC-6C67-A041-A5E4-BC04E4BBED5D}" type="slidenum">
              <a:rPr lang="en-SE" smtClean="0"/>
              <a:pPr/>
              <a:t>‹#›</a:t>
            </a:fld>
            <a:endParaRPr lang="en-SE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5B893CF-CB19-2FC5-50AC-0B25F0C6680A}"/>
              </a:ext>
            </a:extLst>
          </p:cNvPr>
          <p:cNvCxnSpPr>
            <a:cxnSpLocks/>
          </p:cNvCxnSpPr>
          <p:nvPr userDrawn="1"/>
        </p:nvCxnSpPr>
        <p:spPr>
          <a:xfrm>
            <a:off x="521293" y="6241030"/>
            <a:ext cx="1116935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F3797AA-5D76-CF52-A03B-987E61BA710C}"/>
              </a:ext>
            </a:extLst>
          </p:cNvPr>
          <p:cNvCxnSpPr>
            <a:cxnSpLocks/>
          </p:cNvCxnSpPr>
          <p:nvPr userDrawn="1"/>
        </p:nvCxnSpPr>
        <p:spPr>
          <a:xfrm>
            <a:off x="521293" y="578167"/>
            <a:ext cx="1116935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FB906-2773-D229-F097-FAFEC46D10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1293" y="6450010"/>
            <a:ext cx="795666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FA88A892-8C98-E14F-8749-4A894BAD8B05}" type="datetime1">
              <a:rPr lang="da-DK" smtClean="0"/>
              <a:pPr/>
              <a:t>13-10-2023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91A77-610C-2BC8-04CA-2848D831C0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6835" y="6450010"/>
            <a:ext cx="3178484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endParaRPr lang="en-SE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A54176B-0081-FAAD-054D-A3FD9AF4A6F2}"/>
              </a:ext>
            </a:extLst>
          </p:cNvPr>
          <p:cNvCxnSpPr>
            <a:cxnSpLocks/>
          </p:cNvCxnSpPr>
          <p:nvPr userDrawn="1"/>
        </p:nvCxnSpPr>
        <p:spPr>
          <a:xfrm>
            <a:off x="1637801" y="6450010"/>
            <a:ext cx="0" cy="26085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20">
            <a:extLst>
              <a:ext uri="{FF2B5EF4-FFF2-40B4-BE49-F238E27FC236}">
                <a16:creationId xmlns:a16="http://schemas.microsoft.com/office/drawing/2014/main" id="{5F98FB9D-B599-3E80-ECA6-B5F9BF489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5285" y="6450010"/>
            <a:ext cx="900406" cy="1530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29651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npassad layout">
    <p:bg>
      <p:bgPr>
        <a:solidFill>
          <a:srgbClr val="9842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45D74EC5-A576-7E82-0256-FFB59B8A8F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293" y="961297"/>
            <a:ext cx="11152262" cy="250903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9600" b="1" i="0">
                <a:solidFill>
                  <a:srgbClr val="000000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 dirty="0"/>
              <a:t>Click to edit breaker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A2C7E77B-7256-92E5-B0E3-F152B42205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728" y="3901584"/>
            <a:ext cx="2701949" cy="27515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None/>
              <a:defRPr sz="12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04F1FC4-2185-D795-C5B8-CB6BAE4A09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0880" y="177323"/>
            <a:ext cx="692675" cy="347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9F17E1EC-6C67-A041-A5E4-BC04E4BBED5D}" type="slidenum">
              <a:rPr lang="en-SE" smtClean="0"/>
              <a:pPr/>
              <a:t>‹#›</a:t>
            </a:fld>
            <a:endParaRPr lang="en-SE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E714654-EFF9-0FBE-365B-9F74E21291DF}"/>
              </a:ext>
            </a:extLst>
          </p:cNvPr>
          <p:cNvCxnSpPr>
            <a:cxnSpLocks/>
          </p:cNvCxnSpPr>
          <p:nvPr userDrawn="1"/>
        </p:nvCxnSpPr>
        <p:spPr>
          <a:xfrm>
            <a:off x="521293" y="6241030"/>
            <a:ext cx="11152262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039C951-0695-1D9C-7271-547E8066CA3A}"/>
              </a:ext>
            </a:extLst>
          </p:cNvPr>
          <p:cNvCxnSpPr>
            <a:cxnSpLocks/>
          </p:cNvCxnSpPr>
          <p:nvPr userDrawn="1"/>
        </p:nvCxnSpPr>
        <p:spPr>
          <a:xfrm>
            <a:off x="521293" y="578167"/>
            <a:ext cx="11152262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AA07579-A48A-6A82-21A0-F99C1206B0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649" y="6450010"/>
            <a:ext cx="795666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FA88A892-8C98-E14F-8749-4A894BAD8B05}" type="datetime1">
              <a:rPr lang="da-DK" smtClean="0"/>
              <a:pPr/>
              <a:t>13-10-2023</a:t>
            </a:fld>
            <a:endParaRPr lang="en-SE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5135C86-A68C-8DAC-EB40-162B514E6A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66191" y="6450010"/>
            <a:ext cx="3178484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endParaRPr lang="en-SE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FAF6FC5-6E04-5DE8-5645-B2CEE909A090}"/>
              </a:ext>
            </a:extLst>
          </p:cNvPr>
          <p:cNvCxnSpPr>
            <a:cxnSpLocks/>
          </p:cNvCxnSpPr>
          <p:nvPr userDrawn="1"/>
        </p:nvCxnSpPr>
        <p:spPr>
          <a:xfrm>
            <a:off x="1657157" y="6450010"/>
            <a:ext cx="0" cy="260855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20">
            <a:extLst>
              <a:ext uri="{FF2B5EF4-FFF2-40B4-BE49-F238E27FC236}">
                <a16:creationId xmlns:a16="http://schemas.microsoft.com/office/drawing/2014/main" id="{0E1E9E45-313D-6684-0307-6CE52C8C44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8403" y="6450010"/>
            <a:ext cx="916574" cy="1530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15062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Anpassad layout">
    <p:bg>
      <p:bgPr>
        <a:solidFill>
          <a:srgbClr val="1F4D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687FA133-78CC-05AD-CEE5-285AA7C38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293" y="961297"/>
            <a:ext cx="11169354" cy="250903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9600" b="1" i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 dirty="0"/>
              <a:t>Click to edit breaker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09AE694-AD00-4216-83A1-60B51EBA84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93" y="3901584"/>
            <a:ext cx="2701949" cy="2751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F45EF32D-489E-0FB3-FEB6-905B0D941E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7972" y="177323"/>
            <a:ext cx="692675" cy="347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9F17E1EC-6C67-A041-A5E4-BC04E4BBED5D}" type="slidenum">
              <a:rPr lang="en-SE" smtClean="0"/>
              <a:pPr/>
              <a:t>‹#›</a:t>
            </a:fld>
            <a:endParaRPr lang="en-SE"/>
          </a:p>
        </p:txBody>
      </p:sp>
      <p:cxnSp>
        <p:nvCxnSpPr>
          <p:cNvPr id="17" name="Straight Connector 12">
            <a:extLst>
              <a:ext uri="{FF2B5EF4-FFF2-40B4-BE49-F238E27FC236}">
                <a16:creationId xmlns:a16="http://schemas.microsoft.com/office/drawing/2014/main" id="{65B893CF-CB19-2FC5-50AC-0B25F0C6680A}"/>
              </a:ext>
            </a:extLst>
          </p:cNvPr>
          <p:cNvCxnSpPr>
            <a:cxnSpLocks/>
          </p:cNvCxnSpPr>
          <p:nvPr userDrawn="1"/>
        </p:nvCxnSpPr>
        <p:spPr>
          <a:xfrm>
            <a:off x="521293" y="6241030"/>
            <a:ext cx="1116935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3">
            <a:extLst>
              <a:ext uri="{FF2B5EF4-FFF2-40B4-BE49-F238E27FC236}">
                <a16:creationId xmlns:a16="http://schemas.microsoft.com/office/drawing/2014/main" id="{4F3797AA-5D76-CF52-A03B-987E61BA710C}"/>
              </a:ext>
            </a:extLst>
          </p:cNvPr>
          <p:cNvCxnSpPr>
            <a:cxnSpLocks/>
          </p:cNvCxnSpPr>
          <p:nvPr userDrawn="1"/>
        </p:nvCxnSpPr>
        <p:spPr>
          <a:xfrm>
            <a:off x="521293" y="578167"/>
            <a:ext cx="1116935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178FB906-2773-D229-F097-FAFEC46D10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1293" y="6450010"/>
            <a:ext cx="795666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FA88A892-8C98-E14F-8749-4A894BAD8B05}" type="datetime1">
              <a:rPr lang="da-DK" smtClean="0"/>
              <a:pPr/>
              <a:t>13-10-2023</a:t>
            </a:fld>
            <a:endParaRPr lang="en-SE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2D291A77-610C-2BC8-04CA-2848D831C0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6835" y="6450010"/>
            <a:ext cx="3178484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endParaRPr lang="en-SE" dirty="0"/>
          </a:p>
        </p:txBody>
      </p:sp>
      <p:cxnSp>
        <p:nvCxnSpPr>
          <p:cNvPr id="21" name="Straight Connector 7">
            <a:extLst>
              <a:ext uri="{FF2B5EF4-FFF2-40B4-BE49-F238E27FC236}">
                <a16:creationId xmlns:a16="http://schemas.microsoft.com/office/drawing/2014/main" id="{EA54176B-0081-FAAD-054D-A3FD9AF4A6F2}"/>
              </a:ext>
            </a:extLst>
          </p:cNvPr>
          <p:cNvCxnSpPr>
            <a:cxnSpLocks/>
          </p:cNvCxnSpPr>
          <p:nvPr userDrawn="1"/>
        </p:nvCxnSpPr>
        <p:spPr>
          <a:xfrm>
            <a:off x="1637801" y="6450010"/>
            <a:ext cx="0" cy="26085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20">
            <a:extLst>
              <a:ext uri="{FF2B5EF4-FFF2-40B4-BE49-F238E27FC236}">
                <a16:creationId xmlns:a16="http://schemas.microsoft.com/office/drawing/2014/main" id="{5F98FB9D-B599-3E80-ECA6-B5F9BF489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5285" y="6450010"/>
            <a:ext cx="900406" cy="1530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9581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23293" y="928645"/>
            <a:ext cx="8730456" cy="184713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6400" b="1" i="0">
                <a:solidFill>
                  <a:srgbClr val="131A25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5BD25DD-BD61-98F2-7A62-B4A2B69D60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68093" y="6176962"/>
            <a:ext cx="3178484" cy="333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rgbClr val="131A25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endParaRPr lang="en-SE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3554FF0-5C87-A1B0-02AE-1853CCBF3D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1293" y="6163603"/>
            <a:ext cx="779311" cy="347198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rgbClr val="131A25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6288BB7F-6B59-AB4A-BEB6-7B866B74623D}" type="datetime1">
              <a:rPr lang="da-DK" smtClean="0"/>
              <a:pPr/>
              <a:t>13-10-2023</a:t>
            </a:fld>
            <a:endParaRPr lang="en-SE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FD638EF-06A7-A7BC-0E79-5DA60AAD8C62}"/>
              </a:ext>
            </a:extLst>
          </p:cNvPr>
          <p:cNvCxnSpPr>
            <a:cxnSpLocks/>
          </p:cNvCxnSpPr>
          <p:nvPr userDrawn="1"/>
        </p:nvCxnSpPr>
        <p:spPr>
          <a:xfrm>
            <a:off x="521293" y="5929354"/>
            <a:ext cx="11152488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97AA26C-4A0E-A9EB-D43F-3C1020BC59C6}"/>
              </a:ext>
            </a:extLst>
          </p:cNvPr>
          <p:cNvCxnSpPr>
            <a:cxnSpLocks/>
          </p:cNvCxnSpPr>
          <p:nvPr userDrawn="1"/>
        </p:nvCxnSpPr>
        <p:spPr>
          <a:xfrm>
            <a:off x="521293" y="541613"/>
            <a:ext cx="11152488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20">
            <a:extLst>
              <a:ext uri="{FF2B5EF4-FFF2-40B4-BE49-F238E27FC236}">
                <a16:creationId xmlns:a16="http://schemas.microsoft.com/office/drawing/2014/main" id="{E6E3FEE0-0FD7-0A36-B83A-1F398BADC3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94746" y="6206943"/>
            <a:ext cx="2079035" cy="34719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8E03C93-E914-8EFB-347B-8242BB4C3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9974" y="177323"/>
            <a:ext cx="692675" cy="347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rgbClr val="131A25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9F17E1EC-6C67-A041-A5E4-BC04E4BBED5D}" type="slidenum">
              <a:rPr lang="en-SE" smtClean="0"/>
              <a:pPr/>
              <a:t>‹#›</a:t>
            </a:fld>
            <a:endParaRPr lang="en-SE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6E49D98-9B50-5A96-B73E-73B981929D9F}"/>
              </a:ext>
            </a:extLst>
          </p:cNvPr>
          <p:cNvCxnSpPr>
            <a:cxnSpLocks/>
          </p:cNvCxnSpPr>
          <p:nvPr userDrawn="1"/>
        </p:nvCxnSpPr>
        <p:spPr>
          <a:xfrm>
            <a:off x="1485694" y="6176962"/>
            <a:ext cx="0" cy="377179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ubtitle 2">
            <a:extLst>
              <a:ext uri="{FF2B5EF4-FFF2-40B4-BE49-F238E27FC236}">
                <a16:creationId xmlns:a16="http://schemas.microsoft.com/office/drawing/2014/main" id="{317CAE95-63C6-D7DD-F4AC-3B1F4BF1AA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93" y="2970937"/>
            <a:ext cx="5265361" cy="2680824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>
              <a:lnSpc>
                <a:spcPct val="150000"/>
              </a:lnSpc>
              <a:buFont typeface="Wingdings" pitchFamily="2" charset="2"/>
              <a:buChar char="§"/>
              <a:defRPr sz="1200" b="0" i="0">
                <a:solidFill>
                  <a:srgbClr val="131A25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10888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Anpassad layout">
    <p:bg>
      <p:bgPr>
        <a:solidFill>
          <a:srgbClr val="FBED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45D74EC5-A576-7E82-0256-FFB59B8A8F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293" y="961297"/>
            <a:ext cx="11152262" cy="250903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9600" b="1" i="0">
                <a:solidFill>
                  <a:srgbClr val="000000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 dirty="0"/>
              <a:t>Click to edit breaker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A2C7E77B-7256-92E5-B0E3-F152B42205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728" y="3901584"/>
            <a:ext cx="2701949" cy="27515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None/>
              <a:defRPr sz="12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04F1FC4-2185-D795-C5B8-CB6BAE4A09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0880" y="177323"/>
            <a:ext cx="692675" cy="347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9F17E1EC-6C67-A041-A5E4-BC04E4BBED5D}" type="slidenum">
              <a:rPr lang="en-SE" smtClean="0"/>
              <a:pPr/>
              <a:t>‹#›</a:t>
            </a:fld>
            <a:endParaRPr lang="en-SE"/>
          </a:p>
        </p:txBody>
      </p:sp>
      <p:cxnSp>
        <p:nvCxnSpPr>
          <p:cNvPr id="17" name="Straight Connector 1">
            <a:extLst>
              <a:ext uri="{FF2B5EF4-FFF2-40B4-BE49-F238E27FC236}">
                <a16:creationId xmlns:a16="http://schemas.microsoft.com/office/drawing/2014/main" id="{5E714654-EFF9-0FBE-365B-9F74E21291DF}"/>
              </a:ext>
            </a:extLst>
          </p:cNvPr>
          <p:cNvCxnSpPr>
            <a:cxnSpLocks/>
          </p:cNvCxnSpPr>
          <p:nvPr userDrawn="1"/>
        </p:nvCxnSpPr>
        <p:spPr>
          <a:xfrm>
            <a:off x="521293" y="6241030"/>
            <a:ext cx="11152262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2">
            <a:extLst>
              <a:ext uri="{FF2B5EF4-FFF2-40B4-BE49-F238E27FC236}">
                <a16:creationId xmlns:a16="http://schemas.microsoft.com/office/drawing/2014/main" id="{6039C951-0695-1D9C-7271-547E8066CA3A}"/>
              </a:ext>
            </a:extLst>
          </p:cNvPr>
          <p:cNvCxnSpPr>
            <a:cxnSpLocks/>
          </p:cNvCxnSpPr>
          <p:nvPr userDrawn="1"/>
        </p:nvCxnSpPr>
        <p:spPr>
          <a:xfrm>
            <a:off x="521293" y="578167"/>
            <a:ext cx="11152262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1AA07579-A48A-6A82-21A0-F99C1206B0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649" y="6450010"/>
            <a:ext cx="795666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FA88A892-8C98-E14F-8749-4A894BAD8B05}" type="datetime1">
              <a:rPr lang="da-DK" smtClean="0"/>
              <a:pPr/>
              <a:t>13-10-2023</a:t>
            </a:fld>
            <a:endParaRPr lang="en-SE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F5135C86-A68C-8DAC-EB40-162B514E6A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66191" y="6450010"/>
            <a:ext cx="3178484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endParaRPr lang="en-SE" dirty="0"/>
          </a:p>
        </p:txBody>
      </p:sp>
      <p:cxnSp>
        <p:nvCxnSpPr>
          <p:cNvPr id="21" name="Straight Connector 7">
            <a:extLst>
              <a:ext uri="{FF2B5EF4-FFF2-40B4-BE49-F238E27FC236}">
                <a16:creationId xmlns:a16="http://schemas.microsoft.com/office/drawing/2014/main" id="{BFAF6FC5-6E04-5DE8-5645-B2CEE909A090}"/>
              </a:ext>
            </a:extLst>
          </p:cNvPr>
          <p:cNvCxnSpPr>
            <a:cxnSpLocks/>
          </p:cNvCxnSpPr>
          <p:nvPr userDrawn="1"/>
        </p:nvCxnSpPr>
        <p:spPr>
          <a:xfrm>
            <a:off x="1657157" y="6450010"/>
            <a:ext cx="0" cy="260855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20">
            <a:extLst>
              <a:ext uri="{FF2B5EF4-FFF2-40B4-BE49-F238E27FC236}">
                <a16:creationId xmlns:a16="http://schemas.microsoft.com/office/drawing/2014/main" id="{0E1E9E45-313D-6684-0307-6CE52C8C44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8403" y="6450010"/>
            <a:ext cx="916574" cy="1530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96847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Anpassad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45D74EC5-A576-7E82-0256-FFB59B8A8F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293" y="961297"/>
            <a:ext cx="11152262" cy="250903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9600" b="1" i="0">
                <a:solidFill>
                  <a:srgbClr val="000000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 dirty="0"/>
              <a:t>Click to edit breaker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A2C7E77B-7256-92E5-B0E3-F152B42205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728" y="3901584"/>
            <a:ext cx="2701949" cy="27515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None/>
              <a:defRPr sz="12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04F1FC4-2185-D795-C5B8-CB6BAE4A09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0880" y="177323"/>
            <a:ext cx="692675" cy="347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9F17E1EC-6C67-A041-A5E4-BC04E4BBED5D}" type="slidenum">
              <a:rPr lang="en-SE" smtClean="0"/>
              <a:pPr/>
              <a:t>‹#›</a:t>
            </a:fld>
            <a:endParaRPr lang="en-SE"/>
          </a:p>
        </p:txBody>
      </p:sp>
      <p:cxnSp>
        <p:nvCxnSpPr>
          <p:cNvPr id="17" name="Straight Connector 1">
            <a:extLst>
              <a:ext uri="{FF2B5EF4-FFF2-40B4-BE49-F238E27FC236}">
                <a16:creationId xmlns:a16="http://schemas.microsoft.com/office/drawing/2014/main" id="{5E714654-EFF9-0FBE-365B-9F74E21291DF}"/>
              </a:ext>
            </a:extLst>
          </p:cNvPr>
          <p:cNvCxnSpPr>
            <a:cxnSpLocks/>
          </p:cNvCxnSpPr>
          <p:nvPr userDrawn="1"/>
        </p:nvCxnSpPr>
        <p:spPr>
          <a:xfrm>
            <a:off x="521293" y="6241030"/>
            <a:ext cx="11152262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2">
            <a:extLst>
              <a:ext uri="{FF2B5EF4-FFF2-40B4-BE49-F238E27FC236}">
                <a16:creationId xmlns:a16="http://schemas.microsoft.com/office/drawing/2014/main" id="{6039C951-0695-1D9C-7271-547E8066CA3A}"/>
              </a:ext>
            </a:extLst>
          </p:cNvPr>
          <p:cNvCxnSpPr>
            <a:cxnSpLocks/>
          </p:cNvCxnSpPr>
          <p:nvPr userDrawn="1"/>
        </p:nvCxnSpPr>
        <p:spPr>
          <a:xfrm>
            <a:off x="521293" y="578167"/>
            <a:ext cx="11152262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1AA07579-A48A-6A82-21A0-F99C1206B0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649" y="6450010"/>
            <a:ext cx="795666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FA88A892-8C98-E14F-8749-4A894BAD8B05}" type="datetime1">
              <a:rPr lang="da-DK" smtClean="0"/>
              <a:pPr/>
              <a:t>13-10-2023</a:t>
            </a:fld>
            <a:endParaRPr lang="en-SE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F5135C86-A68C-8DAC-EB40-162B514E6A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66191" y="6450010"/>
            <a:ext cx="3178484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endParaRPr lang="en-SE" dirty="0"/>
          </a:p>
        </p:txBody>
      </p:sp>
      <p:cxnSp>
        <p:nvCxnSpPr>
          <p:cNvPr id="21" name="Straight Connector 7">
            <a:extLst>
              <a:ext uri="{FF2B5EF4-FFF2-40B4-BE49-F238E27FC236}">
                <a16:creationId xmlns:a16="http://schemas.microsoft.com/office/drawing/2014/main" id="{BFAF6FC5-6E04-5DE8-5645-B2CEE909A090}"/>
              </a:ext>
            </a:extLst>
          </p:cNvPr>
          <p:cNvCxnSpPr>
            <a:cxnSpLocks/>
          </p:cNvCxnSpPr>
          <p:nvPr userDrawn="1"/>
        </p:nvCxnSpPr>
        <p:spPr>
          <a:xfrm>
            <a:off x="1657157" y="6450010"/>
            <a:ext cx="0" cy="260855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20">
            <a:extLst>
              <a:ext uri="{FF2B5EF4-FFF2-40B4-BE49-F238E27FC236}">
                <a16:creationId xmlns:a16="http://schemas.microsoft.com/office/drawing/2014/main" id="{0E1E9E45-313D-6684-0307-6CE52C8C44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8403" y="6450010"/>
            <a:ext cx="916574" cy="1530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32951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Anpassad layou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87FA133-78CC-05AD-CEE5-285AA7C38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293" y="961297"/>
            <a:ext cx="11169354" cy="250903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9600" b="1" i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 dirty="0"/>
              <a:t>Click to edit breaker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09AE694-AD00-4216-83A1-60B51EBA84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93" y="3901584"/>
            <a:ext cx="2701949" cy="2751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F45EF32D-489E-0FB3-FEB6-905B0D941E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7972" y="177323"/>
            <a:ext cx="692675" cy="347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9F17E1EC-6C67-A041-A5E4-BC04E4BBED5D}" type="slidenum">
              <a:rPr lang="en-SE" smtClean="0"/>
              <a:pPr/>
              <a:t>‹#›</a:t>
            </a:fld>
            <a:endParaRPr lang="en-SE"/>
          </a:p>
        </p:txBody>
      </p:sp>
      <p:cxnSp>
        <p:nvCxnSpPr>
          <p:cNvPr id="21" name="Straight Connector 12">
            <a:extLst>
              <a:ext uri="{FF2B5EF4-FFF2-40B4-BE49-F238E27FC236}">
                <a16:creationId xmlns:a16="http://schemas.microsoft.com/office/drawing/2014/main" id="{65B893CF-CB19-2FC5-50AC-0B25F0C6680A}"/>
              </a:ext>
            </a:extLst>
          </p:cNvPr>
          <p:cNvCxnSpPr>
            <a:cxnSpLocks/>
          </p:cNvCxnSpPr>
          <p:nvPr userDrawn="1"/>
        </p:nvCxnSpPr>
        <p:spPr>
          <a:xfrm>
            <a:off x="521293" y="6241030"/>
            <a:ext cx="1116935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13">
            <a:extLst>
              <a:ext uri="{FF2B5EF4-FFF2-40B4-BE49-F238E27FC236}">
                <a16:creationId xmlns:a16="http://schemas.microsoft.com/office/drawing/2014/main" id="{4F3797AA-5D76-CF52-A03B-987E61BA710C}"/>
              </a:ext>
            </a:extLst>
          </p:cNvPr>
          <p:cNvCxnSpPr>
            <a:cxnSpLocks/>
          </p:cNvCxnSpPr>
          <p:nvPr userDrawn="1"/>
        </p:nvCxnSpPr>
        <p:spPr>
          <a:xfrm>
            <a:off x="521293" y="578167"/>
            <a:ext cx="1116935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178FB906-2773-D229-F097-FAFEC46D10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1293" y="6450010"/>
            <a:ext cx="795666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FA88A892-8C98-E14F-8749-4A894BAD8B05}" type="datetime1">
              <a:rPr lang="da-DK" smtClean="0"/>
              <a:pPr/>
              <a:t>13-10-2023</a:t>
            </a:fld>
            <a:endParaRPr lang="en-SE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2D291A77-610C-2BC8-04CA-2848D831C0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6835" y="6450010"/>
            <a:ext cx="3178484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endParaRPr lang="en-SE" dirty="0"/>
          </a:p>
        </p:txBody>
      </p:sp>
      <p:cxnSp>
        <p:nvCxnSpPr>
          <p:cNvPr id="25" name="Straight Connector 7">
            <a:extLst>
              <a:ext uri="{FF2B5EF4-FFF2-40B4-BE49-F238E27FC236}">
                <a16:creationId xmlns:a16="http://schemas.microsoft.com/office/drawing/2014/main" id="{EA54176B-0081-FAAD-054D-A3FD9AF4A6F2}"/>
              </a:ext>
            </a:extLst>
          </p:cNvPr>
          <p:cNvCxnSpPr>
            <a:cxnSpLocks/>
          </p:cNvCxnSpPr>
          <p:nvPr userDrawn="1"/>
        </p:nvCxnSpPr>
        <p:spPr>
          <a:xfrm>
            <a:off x="1637801" y="6450010"/>
            <a:ext cx="0" cy="26085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20">
            <a:extLst>
              <a:ext uri="{FF2B5EF4-FFF2-40B4-BE49-F238E27FC236}">
                <a16:creationId xmlns:a16="http://schemas.microsoft.com/office/drawing/2014/main" id="{5F98FB9D-B599-3E80-ECA6-B5F9BF489E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5285" y="6450010"/>
            <a:ext cx="900406" cy="1530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45941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68253" y="1277031"/>
            <a:ext cx="7013848" cy="45570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rgbClr val="1E2434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>
              <a:lnSpc>
                <a:spcPct val="100000"/>
              </a:lnSpc>
              <a:defRPr sz="1600">
                <a:solidFill>
                  <a:srgbClr val="1E243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1600">
                <a:solidFill>
                  <a:srgbClr val="1E243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1E243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1E243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F7D77D74-AFB7-C9D0-6E29-3DB5A8D21D55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512748" y="1265634"/>
            <a:ext cx="3370518" cy="45570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rgbClr val="1E2434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BB2294DD-3590-5681-9ED1-31CF06D9BA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9426" y="177323"/>
            <a:ext cx="692675" cy="347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rgbClr val="1E2434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9F17E1EC-6C67-A041-A5E4-BC04E4BBED5D}" type="slidenum">
              <a:rPr lang="en-SE" smtClean="0"/>
              <a:pPr/>
              <a:t>‹#›</a:t>
            </a:fld>
            <a:endParaRPr lang="en-SE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DA0613F-C0B0-EE2A-D587-E03D60FFBD29}"/>
              </a:ext>
            </a:extLst>
          </p:cNvPr>
          <p:cNvCxnSpPr>
            <a:cxnSpLocks/>
          </p:cNvCxnSpPr>
          <p:nvPr userDrawn="1"/>
        </p:nvCxnSpPr>
        <p:spPr>
          <a:xfrm>
            <a:off x="4248644" y="1277031"/>
            <a:ext cx="19784" cy="4603139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372F731-9AAA-A2E3-52CC-E551DDEC0709}"/>
              </a:ext>
            </a:extLst>
          </p:cNvPr>
          <p:cNvCxnSpPr>
            <a:cxnSpLocks/>
          </p:cNvCxnSpPr>
          <p:nvPr userDrawn="1"/>
        </p:nvCxnSpPr>
        <p:spPr>
          <a:xfrm>
            <a:off x="512747" y="6241030"/>
            <a:ext cx="11169354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D2AF646-02E7-02F8-0B65-F747ED9170E9}"/>
              </a:ext>
            </a:extLst>
          </p:cNvPr>
          <p:cNvCxnSpPr>
            <a:cxnSpLocks/>
          </p:cNvCxnSpPr>
          <p:nvPr userDrawn="1"/>
        </p:nvCxnSpPr>
        <p:spPr>
          <a:xfrm>
            <a:off x="512747" y="1011304"/>
            <a:ext cx="11169354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2E158EE-5876-8E35-2E52-CA46906C7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47" y="290513"/>
            <a:ext cx="10499557" cy="56270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700" b="1" i="0">
                <a:solidFill>
                  <a:srgbClr val="1E2434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30214BF-0F52-5AB4-0B84-5B24E815F4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2747" y="6450010"/>
            <a:ext cx="795666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rgbClr val="131A25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FA88A892-8C98-E14F-8749-4A894BAD8B05}" type="datetime1">
              <a:rPr lang="da-DK" smtClean="0"/>
              <a:pPr/>
              <a:t>13-10-2023</a:t>
            </a:fld>
            <a:endParaRPr lang="en-SE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E32BE3D-AE11-86A7-777A-605F777491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8289" y="6450010"/>
            <a:ext cx="3178484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rgbClr val="131A25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endParaRPr lang="en-SE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3DCE1D2-7E2A-C85E-33A9-96CA005196BC}"/>
              </a:ext>
            </a:extLst>
          </p:cNvPr>
          <p:cNvCxnSpPr>
            <a:cxnSpLocks/>
          </p:cNvCxnSpPr>
          <p:nvPr userDrawn="1"/>
        </p:nvCxnSpPr>
        <p:spPr>
          <a:xfrm>
            <a:off x="1629255" y="6450010"/>
            <a:ext cx="0" cy="260855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20">
            <a:extLst>
              <a:ext uri="{FF2B5EF4-FFF2-40B4-BE49-F238E27FC236}">
                <a16:creationId xmlns:a16="http://schemas.microsoft.com/office/drawing/2014/main" id="{0E1E9E45-313D-6684-0307-6CE52C8C44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8403" y="6450010"/>
            <a:ext cx="916574" cy="1530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30367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Anpassad layout">
    <p:bg>
      <p:bgPr>
        <a:solidFill>
          <a:srgbClr val="131A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3DB64-051F-803F-FE61-DB2F6F1D2D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2305" y="177323"/>
            <a:ext cx="692675" cy="347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9F17E1EC-6C67-A041-A5E4-BC04E4BBED5D}" type="slidenum">
              <a:rPr lang="en-SE" smtClean="0"/>
              <a:pPr/>
              <a:t>‹#›</a:t>
            </a:fld>
            <a:endParaRPr lang="en-SE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EBC0676-7550-9C17-DBA8-CE64B5A73801}"/>
              </a:ext>
            </a:extLst>
          </p:cNvPr>
          <p:cNvCxnSpPr>
            <a:cxnSpLocks/>
          </p:cNvCxnSpPr>
          <p:nvPr userDrawn="1"/>
        </p:nvCxnSpPr>
        <p:spPr>
          <a:xfrm>
            <a:off x="521293" y="6241030"/>
            <a:ext cx="1118368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BB112EC-BF0F-45B4-2B62-C2190F90134F}"/>
              </a:ext>
            </a:extLst>
          </p:cNvPr>
          <p:cNvCxnSpPr>
            <a:cxnSpLocks/>
          </p:cNvCxnSpPr>
          <p:nvPr userDrawn="1"/>
        </p:nvCxnSpPr>
        <p:spPr>
          <a:xfrm>
            <a:off x="521293" y="1011304"/>
            <a:ext cx="1118368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14226D8-DA52-0F3B-7038-60F7C1E04CD7}"/>
              </a:ext>
            </a:extLst>
          </p:cNvPr>
          <p:cNvCxnSpPr>
            <a:cxnSpLocks/>
          </p:cNvCxnSpPr>
          <p:nvPr userDrawn="1"/>
        </p:nvCxnSpPr>
        <p:spPr>
          <a:xfrm>
            <a:off x="4248644" y="1277031"/>
            <a:ext cx="19784" cy="460313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D59BEC5-D865-3D38-B140-008921748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93" y="290513"/>
            <a:ext cx="10491012" cy="56270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700" b="1" i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050F93A-6BAD-0347-BD15-F46057A971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68253" y="1277031"/>
            <a:ext cx="7036727" cy="45570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>
              <a:lnSpc>
                <a:spcPct val="100000"/>
              </a:lnSpc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D6BB608-20D1-8146-B042-BA1762A7AD68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521293" y="1265634"/>
            <a:ext cx="3361972" cy="45570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6E2CEEEB-43EA-69CC-A7AD-812094DEF1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1293" y="6450010"/>
            <a:ext cx="795666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FA88A892-8C98-E14F-8749-4A894BAD8B05}" type="datetime1">
              <a:rPr lang="da-DK" smtClean="0"/>
              <a:pPr/>
              <a:t>13-10-2023</a:t>
            </a:fld>
            <a:endParaRPr lang="en-SE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6C8BDF8-D62B-80B1-B98E-4E6C7B934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6835" y="6450010"/>
            <a:ext cx="3178484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endParaRPr lang="en-SE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59C1BE-DE2E-82E8-12CC-9725633BC667}"/>
              </a:ext>
            </a:extLst>
          </p:cNvPr>
          <p:cNvCxnSpPr>
            <a:cxnSpLocks/>
          </p:cNvCxnSpPr>
          <p:nvPr userDrawn="1"/>
        </p:nvCxnSpPr>
        <p:spPr>
          <a:xfrm>
            <a:off x="1637801" y="6450010"/>
            <a:ext cx="0" cy="26085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20">
            <a:extLst>
              <a:ext uri="{FF2B5EF4-FFF2-40B4-BE49-F238E27FC236}">
                <a16:creationId xmlns:a16="http://schemas.microsoft.com/office/drawing/2014/main" id="{5F98FB9D-B599-3E80-ECA6-B5F9BF489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5285" y="6450010"/>
            <a:ext cx="900406" cy="1530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79910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9839" y="1356912"/>
            <a:ext cx="7058077" cy="448975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ct val="150000"/>
              </a:lnSpc>
              <a:defRPr sz="1400" b="0" i="0">
                <a:solidFill>
                  <a:srgbClr val="1E2434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>
              <a:lnSpc>
                <a:spcPct val="150000"/>
              </a:lnSpc>
              <a:defRPr sz="1400" b="0" i="0">
                <a:solidFill>
                  <a:srgbClr val="1E2434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2pPr>
            <a:lvl3pPr>
              <a:lnSpc>
                <a:spcPct val="150000"/>
              </a:lnSpc>
              <a:defRPr sz="1400" b="0" i="0">
                <a:solidFill>
                  <a:srgbClr val="1E2434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3pPr>
            <a:lvl4pPr>
              <a:lnSpc>
                <a:spcPct val="150000"/>
              </a:lnSpc>
              <a:defRPr sz="1400" b="0" i="0">
                <a:solidFill>
                  <a:srgbClr val="1E2434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4pPr>
            <a:lvl5pPr>
              <a:lnSpc>
                <a:spcPct val="150000"/>
              </a:lnSpc>
              <a:defRPr sz="1400" b="0" i="0">
                <a:solidFill>
                  <a:srgbClr val="1E2434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BBDB3373-662B-90D3-1463-4BB72CAA3240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8354221" y="1369648"/>
            <a:ext cx="3319560" cy="44770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rgbClr val="1E2434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23CFE4-0CA8-725F-06A1-7F57C9D690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1105" y="177323"/>
            <a:ext cx="692675" cy="347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rgbClr val="1E2434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9F17E1EC-6C67-A041-A5E4-BC04E4BBED5D}" type="slidenum">
              <a:rPr lang="en-SE" smtClean="0"/>
              <a:pPr/>
              <a:t>‹#›</a:t>
            </a:fld>
            <a:endParaRPr lang="en-SE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3E70B89-1A54-66B6-3872-8E3DEA99C199}"/>
              </a:ext>
            </a:extLst>
          </p:cNvPr>
          <p:cNvCxnSpPr>
            <a:cxnSpLocks/>
          </p:cNvCxnSpPr>
          <p:nvPr userDrawn="1"/>
        </p:nvCxnSpPr>
        <p:spPr>
          <a:xfrm>
            <a:off x="529839" y="6241030"/>
            <a:ext cx="11143942" cy="0"/>
          </a:xfrm>
          <a:prstGeom prst="line">
            <a:avLst/>
          </a:prstGeom>
          <a:ln w="19050">
            <a:solidFill>
              <a:srgbClr val="1E243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3A79479-0B98-51D9-D9C1-E32C22FE66F7}"/>
              </a:ext>
            </a:extLst>
          </p:cNvPr>
          <p:cNvCxnSpPr>
            <a:cxnSpLocks/>
          </p:cNvCxnSpPr>
          <p:nvPr userDrawn="1"/>
        </p:nvCxnSpPr>
        <p:spPr>
          <a:xfrm>
            <a:off x="529839" y="1011304"/>
            <a:ext cx="11143941" cy="0"/>
          </a:xfrm>
          <a:prstGeom prst="line">
            <a:avLst/>
          </a:prstGeom>
          <a:ln w="19050">
            <a:solidFill>
              <a:srgbClr val="1E243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933B341-CB34-A4FA-B391-DDAFCE6B5CF0}"/>
              </a:ext>
            </a:extLst>
          </p:cNvPr>
          <p:cNvCxnSpPr>
            <a:cxnSpLocks/>
          </p:cNvCxnSpPr>
          <p:nvPr userDrawn="1"/>
        </p:nvCxnSpPr>
        <p:spPr>
          <a:xfrm>
            <a:off x="7961176" y="1277031"/>
            <a:ext cx="19784" cy="4603139"/>
          </a:xfrm>
          <a:prstGeom prst="line">
            <a:avLst/>
          </a:prstGeom>
          <a:ln w="19050">
            <a:solidFill>
              <a:srgbClr val="1E243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20CCA26F-56D3-20A2-C9CD-EDDD4875D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839" y="290513"/>
            <a:ext cx="10482466" cy="56270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700" b="1" i="0">
                <a:solidFill>
                  <a:srgbClr val="1E2434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BFD4AA2-5B06-B430-4943-F140178F49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9839" y="6450010"/>
            <a:ext cx="782343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rgbClr val="131A25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FA88A892-8C98-E14F-8749-4A894BAD8B05}" type="datetime1">
              <a:rPr lang="da-DK" smtClean="0"/>
              <a:pPr/>
              <a:t>13-10-2023</a:t>
            </a:fld>
            <a:endParaRPr lang="en-SE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0C9FC95C-F9CB-5E29-21CB-F1D048716F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55381" y="6450010"/>
            <a:ext cx="3125262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rgbClr val="131A25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endParaRPr lang="en-SE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6C96C6B-3720-509E-8ADE-B381485CD5A3}"/>
              </a:ext>
            </a:extLst>
          </p:cNvPr>
          <p:cNvCxnSpPr>
            <a:cxnSpLocks/>
          </p:cNvCxnSpPr>
          <p:nvPr userDrawn="1"/>
        </p:nvCxnSpPr>
        <p:spPr>
          <a:xfrm>
            <a:off x="1646347" y="6450010"/>
            <a:ext cx="0" cy="260855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20">
            <a:extLst>
              <a:ext uri="{FF2B5EF4-FFF2-40B4-BE49-F238E27FC236}">
                <a16:creationId xmlns:a16="http://schemas.microsoft.com/office/drawing/2014/main" id="{0E1E9E45-313D-6684-0307-6CE52C8C44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8403" y="6450010"/>
            <a:ext cx="916574" cy="1530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49739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Anpassad layout">
    <p:bg>
      <p:bgPr>
        <a:solidFill>
          <a:srgbClr val="131A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8B8D25D-1522-88EB-0CEF-96FA81328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93" y="1356912"/>
            <a:ext cx="7066623" cy="448975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C0D416-1962-4042-A7E1-F0793FD96DD6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8354220" y="4203046"/>
            <a:ext cx="3327881" cy="16436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3DB64-051F-803F-FE61-DB2F6F1D2D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9426" y="177323"/>
            <a:ext cx="692675" cy="347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9F17E1EC-6C67-A041-A5E4-BC04E4BBED5D}" type="slidenum">
              <a:rPr lang="en-SE" smtClean="0"/>
              <a:pPr/>
              <a:t>‹#›</a:t>
            </a:fld>
            <a:endParaRPr lang="en-SE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EBC0676-7550-9C17-DBA8-CE64B5A73801}"/>
              </a:ext>
            </a:extLst>
          </p:cNvPr>
          <p:cNvCxnSpPr>
            <a:cxnSpLocks/>
          </p:cNvCxnSpPr>
          <p:nvPr userDrawn="1"/>
        </p:nvCxnSpPr>
        <p:spPr>
          <a:xfrm>
            <a:off x="521293" y="6241030"/>
            <a:ext cx="1116080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BB112EC-BF0F-45B4-2B62-C2190F90134F}"/>
              </a:ext>
            </a:extLst>
          </p:cNvPr>
          <p:cNvCxnSpPr>
            <a:cxnSpLocks/>
          </p:cNvCxnSpPr>
          <p:nvPr userDrawn="1"/>
        </p:nvCxnSpPr>
        <p:spPr>
          <a:xfrm>
            <a:off x="521293" y="1011304"/>
            <a:ext cx="1116080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1B9BC34-0C69-F8FF-C451-896C3A834778}"/>
              </a:ext>
            </a:extLst>
          </p:cNvPr>
          <p:cNvCxnSpPr>
            <a:cxnSpLocks/>
          </p:cNvCxnSpPr>
          <p:nvPr userDrawn="1"/>
        </p:nvCxnSpPr>
        <p:spPr>
          <a:xfrm>
            <a:off x="7961176" y="1277031"/>
            <a:ext cx="19784" cy="460313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004546FD-3F8D-9C68-117C-688249520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93" y="290513"/>
            <a:ext cx="10491012" cy="56270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700" b="1" i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1FEACB4-F824-A564-A299-0A9A4C9F28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1293" y="6450010"/>
            <a:ext cx="795666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FA88A892-8C98-E14F-8749-4A894BAD8B05}" type="datetime1">
              <a:rPr lang="da-DK" smtClean="0"/>
              <a:pPr/>
              <a:t>13-10-2023</a:t>
            </a:fld>
            <a:endParaRPr lang="en-SE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E4B76736-ACA5-B5E2-03B2-09698B949B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6835" y="6450010"/>
            <a:ext cx="3178484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endParaRPr lang="en-SE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730C086-AFA5-47BA-8F53-8ADD4C09035D}"/>
              </a:ext>
            </a:extLst>
          </p:cNvPr>
          <p:cNvCxnSpPr>
            <a:cxnSpLocks/>
          </p:cNvCxnSpPr>
          <p:nvPr userDrawn="1"/>
        </p:nvCxnSpPr>
        <p:spPr>
          <a:xfrm>
            <a:off x="1637801" y="6450010"/>
            <a:ext cx="0" cy="26085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20">
            <a:extLst>
              <a:ext uri="{FF2B5EF4-FFF2-40B4-BE49-F238E27FC236}">
                <a16:creationId xmlns:a16="http://schemas.microsoft.com/office/drawing/2014/main" id="{5F98FB9D-B599-3E80-ECA6-B5F9BF489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5285" y="6450010"/>
            <a:ext cx="900406" cy="1530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92804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296C627-CA99-DE95-7892-E4F608F4557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1293" y="1356912"/>
            <a:ext cx="5182213" cy="448975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ct val="150000"/>
              </a:lnSpc>
              <a:defRPr sz="1400" b="0" i="0">
                <a:solidFill>
                  <a:srgbClr val="1F3A4D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>
              <a:lnSpc>
                <a:spcPct val="150000"/>
              </a:lnSpc>
              <a:defRPr sz="1400" b="0" i="0">
                <a:solidFill>
                  <a:srgbClr val="1F3A4D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2pPr>
            <a:lvl3pPr>
              <a:lnSpc>
                <a:spcPct val="150000"/>
              </a:lnSpc>
              <a:defRPr sz="1400" b="0" i="0">
                <a:solidFill>
                  <a:srgbClr val="1F3A4D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3pPr>
            <a:lvl4pPr>
              <a:lnSpc>
                <a:spcPct val="150000"/>
              </a:lnSpc>
              <a:defRPr sz="1400" b="0" i="0">
                <a:solidFill>
                  <a:srgbClr val="1F3A4D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4pPr>
            <a:lvl5pPr>
              <a:lnSpc>
                <a:spcPct val="150000"/>
              </a:lnSpc>
              <a:defRPr sz="1400" b="0" i="0">
                <a:solidFill>
                  <a:srgbClr val="1F3A4D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1ADCC67-630F-CB9A-96A7-937C39EFC8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7973" y="177323"/>
            <a:ext cx="692675" cy="347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rgbClr val="1E2434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9F17E1EC-6C67-A041-A5E4-BC04E4BBED5D}" type="slidenum">
              <a:rPr lang="en-SE" smtClean="0"/>
              <a:pPr/>
              <a:t>‹#›</a:t>
            </a:fld>
            <a:endParaRPr lang="en-SE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B7F885-BC41-EEEC-65CD-42AB5814C5B3}"/>
              </a:ext>
            </a:extLst>
          </p:cNvPr>
          <p:cNvCxnSpPr>
            <a:cxnSpLocks/>
          </p:cNvCxnSpPr>
          <p:nvPr userDrawn="1"/>
        </p:nvCxnSpPr>
        <p:spPr>
          <a:xfrm>
            <a:off x="521293" y="6241030"/>
            <a:ext cx="11152487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9471C8-62C3-EF4B-92F1-1A04A36AE57D}"/>
              </a:ext>
            </a:extLst>
          </p:cNvPr>
          <p:cNvCxnSpPr>
            <a:cxnSpLocks/>
          </p:cNvCxnSpPr>
          <p:nvPr userDrawn="1"/>
        </p:nvCxnSpPr>
        <p:spPr>
          <a:xfrm>
            <a:off x="521293" y="1011304"/>
            <a:ext cx="11152487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F3F263A-9FE6-39D3-1A90-49C0639DC8E3}"/>
              </a:ext>
            </a:extLst>
          </p:cNvPr>
          <p:cNvCxnSpPr>
            <a:cxnSpLocks/>
          </p:cNvCxnSpPr>
          <p:nvPr userDrawn="1"/>
        </p:nvCxnSpPr>
        <p:spPr>
          <a:xfrm>
            <a:off x="6086108" y="1277031"/>
            <a:ext cx="19784" cy="4603139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0F1D178-1AAB-C555-8209-71A292D49B59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477460" y="1356912"/>
            <a:ext cx="5213188" cy="448975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ct val="150000"/>
              </a:lnSpc>
              <a:defRPr sz="1400" b="0" i="0">
                <a:solidFill>
                  <a:srgbClr val="1F3A4D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>
              <a:lnSpc>
                <a:spcPct val="150000"/>
              </a:lnSpc>
              <a:defRPr sz="1400" b="0" i="0">
                <a:solidFill>
                  <a:srgbClr val="1F3A4D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2pPr>
            <a:lvl3pPr>
              <a:lnSpc>
                <a:spcPct val="150000"/>
              </a:lnSpc>
              <a:defRPr sz="1400" b="0" i="0">
                <a:solidFill>
                  <a:srgbClr val="1F3A4D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3pPr>
            <a:lvl4pPr>
              <a:lnSpc>
                <a:spcPct val="150000"/>
              </a:lnSpc>
              <a:defRPr sz="1400" b="0" i="0">
                <a:solidFill>
                  <a:srgbClr val="1F3A4D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4pPr>
            <a:lvl5pPr>
              <a:lnSpc>
                <a:spcPct val="150000"/>
              </a:lnSpc>
              <a:defRPr sz="1400" b="0" i="0">
                <a:solidFill>
                  <a:srgbClr val="1F3A4D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7E9A239-8AB1-B4C4-30F1-DCF8ECCD6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93" y="290513"/>
            <a:ext cx="10491012" cy="56270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700" b="1" i="0">
                <a:solidFill>
                  <a:srgbClr val="1E2434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B3EA6BF3-43B9-FA1A-DB64-766B269F3D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9194" y="6450010"/>
            <a:ext cx="795666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rgbClr val="131A25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FA88A892-8C98-E14F-8749-4A894BAD8B05}" type="datetime1">
              <a:rPr lang="da-DK" smtClean="0"/>
              <a:pPr/>
              <a:t>13-10-2023</a:t>
            </a:fld>
            <a:endParaRPr lang="en-SE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34F151B-BC8B-C8E7-0894-1A0EAEDED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74736" y="6450010"/>
            <a:ext cx="3178484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rgbClr val="131A25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endParaRPr lang="en-SE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CB27D5B-5B87-ACCF-47C4-D09BA0EDF77E}"/>
              </a:ext>
            </a:extLst>
          </p:cNvPr>
          <p:cNvCxnSpPr>
            <a:cxnSpLocks/>
          </p:cNvCxnSpPr>
          <p:nvPr userDrawn="1"/>
        </p:nvCxnSpPr>
        <p:spPr>
          <a:xfrm>
            <a:off x="1665702" y="6450010"/>
            <a:ext cx="0" cy="260855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20">
            <a:extLst>
              <a:ext uri="{FF2B5EF4-FFF2-40B4-BE49-F238E27FC236}">
                <a16:creationId xmlns:a16="http://schemas.microsoft.com/office/drawing/2014/main" id="{0E1E9E45-313D-6684-0307-6CE52C8C44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8403" y="6450010"/>
            <a:ext cx="916574" cy="1530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41974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Anpassad layout">
    <p:bg>
      <p:bgPr>
        <a:solidFill>
          <a:srgbClr val="131A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1D897-F348-FEF2-6F08-9F11E9450E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2305" y="177323"/>
            <a:ext cx="692675" cy="347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9F17E1EC-6C67-A041-A5E4-BC04E4BBED5D}" type="slidenum">
              <a:rPr lang="en-SE" smtClean="0"/>
              <a:pPr/>
              <a:t>‹#›</a:t>
            </a:fld>
            <a:endParaRPr lang="en-SE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C2CDBE4-7FCC-220E-5FD0-C40DE4BD72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1293" y="6450010"/>
            <a:ext cx="922946" cy="26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7E47675E-895D-564E-96EB-EA16819F0488}" type="datetime1">
              <a:rPr lang="da-DK" smtClean="0"/>
              <a:t>13-10-2023</a:t>
            </a:fld>
            <a:endParaRPr lang="en-SE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4261EA-A599-AF78-2829-0B5AF49EBDEA}"/>
              </a:ext>
            </a:extLst>
          </p:cNvPr>
          <p:cNvCxnSpPr>
            <a:cxnSpLocks/>
          </p:cNvCxnSpPr>
          <p:nvPr userDrawn="1"/>
        </p:nvCxnSpPr>
        <p:spPr>
          <a:xfrm>
            <a:off x="521293" y="6241030"/>
            <a:ext cx="1115248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B7C814-D6F4-403A-5D4A-A7580A58EBB4}"/>
              </a:ext>
            </a:extLst>
          </p:cNvPr>
          <p:cNvCxnSpPr>
            <a:cxnSpLocks/>
          </p:cNvCxnSpPr>
          <p:nvPr userDrawn="1"/>
        </p:nvCxnSpPr>
        <p:spPr>
          <a:xfrm>
            <a:off x="521293" y="1011304"/>
            <a:ext cx="1116080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3022FBC-91FD-F6C7-9132-4BDA176CC7C6}"/>
              </a:ext>
            </a:extLst>
          </p:cNvPr>
          <p:cNvCxnSpPr>
            <a:cxnSpLocks/>
          </p:cNvCxnSpPr>
          <p:nvPr userDrawn="1"/>
        </p:nvCxnSpPr>
        <p:spPr>
          <a:xfrm>
            <a:off x="6086108" y="1277031"/>
            <a:ext cx="19784" cy="460313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306ED25-61B4-0215-D8B3-7C498D7A849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1293" y="1356912"/>
            <a:ext cx="5182213" cy="448975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ct val="150000"/>
              </a:lnSpc>
              <a:defRPr sz="14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>
              <a:lnSpc>
                <a:spcPct val="150000"/>
              </a:lnSpc>
              <a:defRPr sz="14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2pPr>
            <a:lvl3pPr>
              <a:lnSpc>
                <a:spcPct val="150000"/>
              </a:lnSpc>
              <a:defRPr sz="14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3pPr>
            <a:lvl4pPr>
              <a:lnSpc>
                <a:spcPct val="150000"/>
              </a:lnSpc>
              <a:defRPr sz="14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4pPr>
            <a:lvl5pPr>
              <a:lnSpc>
                <a:spcPct val="150000"/>
              </a:lnSpc>
              <a:defRPr sz="14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28FCF4E-2A50-E075-D0B8-607E5163651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477460" y="1356912"/>
            <a:ext cx="5204642" cy="448975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ct val="150000"/>
              </a:lnSpc>
              <a:defRPr sz="14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>
              <a:lnSpc>
                <a:spcPct val="150000"/>
              </a:lnSpc>
              <a:defRPr sz="14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2pPr>
            <a:lvl3pPr>
              <a:lnSpc>
                <a:spcPct val="150000"/>
              </a:lnSpc>
              <a:defRPr sz="14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3pPr>
            <a:lvl4pPr>
              <a:lnSpc>
                <a:spcPct val="150000"/>
              </a:lnSpc>
              <a:defRPr sz="14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4pPr>
            <a:lvl5pPr>
              <a:lnSpc>
                <a:spcPct val="150000"/>
              </a:lnSpc>
              <a:defRPr sz="14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3E2F6-43C9-B7EF-1C60-05B5C6AA6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93" y="290513"/>
            <a:ext cx="10491012" cy="56270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700" b="1" i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A2F9A7B-5E78-E3B8-1F64-33624D042D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20276" y="6450010"/>
            <a:ext cx="3178484" cy="26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endParaRPr lang="en-SE" dirty="0"/>
          </a:p>
        </p:txBody>
      </p:sp>
      <p:pic>
        <p:nvPicPr>
          <p:cNvPr id="13" name="Picture 20">
            <a:extLst>
              <a:ext uri="{FF2B5EF4-FFF2-40B4-BE49-F238E27FC236}">
                <a16:creationId xmlns:a16="http://schemas.microsoft.com/office/drawing/2014/main" id="{5F98FB9D-B599-3E80-ECA6-B5F9BF489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5285" y="6450010"/>
            <a:ext cx="900406" cy="1530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37979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E025CE8-EA87-9DD2-BCB6-BFA75128CCD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4075" y="1369648"/>
            <a:ext cx="7043841" cy="44770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ct val="150000"/>
              </a:lnSpc>
              <a:defRPr sz="1400" b="0" i="0">
                <a:solidFill>
                  <a:srgbClr val="131A25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>
              <a:lnSpc>
                <a:spcPct val="150000"/>
              </a:lnSpc>
              <a:defRPr sz="1400" b="0" i="0">
                <a:solidFill>
                  <a:srgbClr val="131A25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2pPr>
            <a:lvl3pPr>
              <a:lnSpc>
                <a:spcPct val="150000"/>
              </a:lnSpc>
              <a:defRPr sz="1400" b="0" i="0">
                <a:solidFill>
                  <a:srgbClr val="131A25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3pPr>
            <a:lvl4pPr>
              <a:lnSpc>
                <a:spcPct val="150000"/>
              </a:lnSpc>
              <a:defRPr sz="1400" b="0" i="0">
                <a:solidFill>
                  <a:srgbClr val="131A25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4pPr>
            <a:lvl5pPr>
              <a:lnSpc>
                <a:spcPct val="150000"/>
              </a:lnSpc>
              <a:defRPr sz="1400" b="0" i="0">
                <a:solidFill>
                  <a:srgbClr val="131A25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FC3E3B-2728-605A-E185-1EB5C084432A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8354220" y="1369648"/>
            <a:ext cx="3319335" cy="447701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50000"/>
              </a:lnSpc>
              <a:buNone/>
              <a:defRPr sz="2000" b="0" i="0">
                <a:solidFill>
                  <a:srgbClr val="131A25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3D4915A-858A-F83F-565F-2C4160DA86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1105" y="177323"/>
            <a:ext cx="692675" cy="347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rgbClr val="131A25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9F17E1EC-6C67-A041-A5E4-BC04E4BBED5D}" type="slidenum">
              <a:rPr lang="en-SE" smtClean="0"/>
              <a:pPr/>
              <a:t>‹#›</a:t>
            </a:fld>
            <a:endParaRPr lang="en-SE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EED5046-923D-EB08-A5AE-41CE226EDFA5}"/>
              </a:ext>
            </a:extLst>
          </p:cNvPr>
          <p:cNvCxnSpPr>
            <a:cxnSpLocks/>
          </p:cNvCxnSpPr>
          <p:nvPr userDrawn="1"/>
        </p:nvCxnSpPr>
        <p:spPr>
          <a:xfrm>
            <a:off x="544075" y="6241030"/>
            <a:ext cx="11129480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58D6ED0-41BC-553D-D18C-1E8B90646E22}"/>
              </a:ext>
            </a:extLst>
          </p:cNvPr>
          <p:cNvCxnSpPr>
            <a:cxnSpLocks/>
          </p:cNvCxnSpPr>
          <p:nvPr userDrawn="1"/>
        </p:nvCxnSpPr>
        <p:spPr>
          <a:xfrm>
            <a:off x="7980960" y="1369648"/>
            <a:ext cx="0" cy="4510522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4D47EEB1-8B10-70B1-3BD0-0248E89B3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075" y="290513"/>
            <a:ext cx="7328545" cy="56270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3700" b="1" i="0">
                <a:solidFill>
                  <a:srgbClr val="131A25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ED9ADCB-171A-1A5B-79BF-8E7BEADDE4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6339" y="6450010"/>
            <a:ext cx="795666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rgbClr val="131A25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FA88A892-8C98-E14F-8749-4A894BAD8B05}" type="datetime1">
              <a:rPr lang="da-DK" smtClean="0"/>
              <a:pPr/>
              <a:t>13-10-2023</a:t>
            </a:fld>
            <a:endParaRPr lang="en-SE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EDC1612-0124-4780-7C21-5386EB937E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71881" y="6450010"/>
            <a:ext cx="3178484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rgbClr val="131A25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endParaRPr lang="en-SE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9694F2A-69AC-9B84-BC97-E1936976C5B8}"/>
              </a:ext>
            </a:extLst>
          </p:cNvPr>
          <p:cNvCxnSpPr>
            <a:cxnSpLocks/>
          </p:cNvCxnSpPr>
          <p:nvPr userDrawn="1"/>
        </p:nvCxnSpPr>
        <p:spPr>
          <a:xfrm>
            <a:off x="1662847" y="6450010"/>
            <a:ext cx="0" cy="260855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03CC19B-4175-3F65-1574-E8DDEF3AE605}"/>
              </a:ext>
            </a:extLst>
          </p:cNvPr>
          <p:cNvCxnSpPr>
            <a:cxnSpLocks/>
          </p:cNvCxnSpPr>
          <p:nvPr userDrawn="1"/>
        </p:nvCxnSpPr>
        <p:spPr>
          <a:xfrm>
            <a:off x="544075" y="1011304"/>
            <a:ext cx="11129480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20">
            <a:extLst>
              <a:ext uri="{FF2B5EF4-FFF2-40B4-BE49-F238E27FC236}">
                <a16:creationId xmlns:a16="http://schemas.microsoft.com/office/drawing/2014/main" id="{0E1E9E45-313D-6684-0307-6CE52C8C44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8403" y="6450010"/>
            <a:ext cx="916574" cy="1530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4196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npassad layout">
    <p:bg>
      <p:bgPr>
        <a:solidFill>
          <a:srgbClr val="FBED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9D19F339-4655-DB34-6B56-751A91CCF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895" y="928645"/>
            <a:ext cx="8730456" cy="184713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6400" b="1" i="0">
                <a:solidFill>
                  <a:srgbClr val="000000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837AE1A8-750F-0631-C023-90106A54F8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76639" y="6176962"/>
            <a:ext cx="3178484" cy="333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endParaRPr lang="en-SE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4148AB7A-163B-B8A2-A034-8CBA61AD33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9839" y="6163603"/>
            <a:ext cx="787334" cy="347198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F5BBFEE6-9397-334C-9C69-D07C050D0A4F}" type="datetime1">
              <a:rPr lang="da-DK" smtClean="0"/>
              <a:pPr/>
              <a:t>13-10-2023</a:t>
            </a:fld>
            <a:endParaRPr lang="en-SE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FC6388D-0766-1281-3005-B497C89E31DD}"/>
              </a:ext>
            </a:extLst>
          </p:cNvPr>
          <p:cNvCxnSpPr>
            <a:cxnSpLocks/>
          </p:cNvCxnSpPr>
          <p:nvPr userDrawn="1"/>
        </p:nvCxnSpPr>
        <p:spPr>
          <a:xfrm>
            <a:off x="529839" y="5929354"/>
            <a:ext cx="11148206" cy="0"/>
          </a:xfrm>
          <a:prstGeom prst="line">
            <a:avLst/>
          </a:prstGeom>
          <a:ln w="19050">
            <a:solidFill>
              <a:srgbClr val="1E243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3D55F7E-5C1E-73C4-AB10-F505F449FF87}"/>
              </a:ext>
            </a:extLst>
          </p:cNvPr>
          <p:cNvCxnSpPr>
            <a:cxnSpLocks/>
          </p:cNvCxnSpPr>
          <p:nvPr userDrawn="1"/>
        </p:nvCxnSpPr>
        <p:spPr>
          <a:xfrm>
            <a:off x="529839" y="530040"/>
            <a:ext cx="11148206" cy="0"/>
          </a:xfrm>
          <a:prstGeom prst="line">
            <a:avLst/>
          </a:prstGeom>
          <a:ln w="19050">
            <a:solidFill>
              <a:srgbClr val="1E243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4C19286-B9BE-DBA9-C156-DD9B49F5C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70" y="158525"/>
            <a:ext cx="692675" cy="347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9F17E1EC-6C67-A041-A5E4-BC04E4BBED5D}" type="slidenum">
              <a:rPr lang="en-SE" smtClean="0"/>
              <a:pPr/>
              <a:t>‹#›</a:t>
            </a:fld>
            <a:endParaRPr lang="en-SE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BB12360-9A81-1DD6-6D54-0CC5BEE1D058}"/>
              </a:ext>
            </a:extLst>
          </p:cNvPr>
          <p:cNvCxnSpPr>
            <a:cxnSpLocks/>
          </p:cNvCxnSpPr>
          <p:nvPr userDrawn="1"/>
        </p:nvCxnSpPr>
        <p:spPr>
          <a:xfrm>
            <a:off x="1494240" y="6176962"/>
            <a:ext cx="0" cy="377179"/>
          </a:xfrm>
          <a:prstGeom prst="line">
            <a:avLst/>
          </a:prstGeom>
          <a:ln w="19050">
            <a:solidFill>
              <a:srgbClr val="1E243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Subtitle 2">
            <a:extLst>
              <a:ext uri="{FF2B5EF4-FFF2-40B4-BE49-F238E27FC236}">
                <a16:creationId xmlns:a16="http://schemas.microsoft.com/office/drawing/2014/main" id="{29063BA9-9EB7-D3C5-74EE-3530B361C8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3895" y="2970937"/>
            <a:ext cx="5265361" cy="2680824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>
              <a:lnSpc>
                <a:spcPct val="150000"/>
              </a:lnSpc>
              <a:buFont typeface="Wingdings" pitchFamily="2" charset="2"/>
              <a:buChar char="§"/>
              <a:defRPr sz="12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20">
            <a:extLst>
              <a:ext uri="{FF2B5EF4-FFF2-40B4-BE49-F238E27FC236}">
                <a16:creationId xmlns:a16="http://schemas.microsoft.com/office/drawing/2014/main" id="{D4A16AE0-F492-1BF5-6F21-AA80EB23E5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99010" y="6206943"/>
            <a:ext cx="2079035" cy="3471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42723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Anpassad layout">
    <p:bg>
      <p:bgPr>
        <a:solidFill>
          <a:srgbClr val="131A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E025CE8-EA87-9DD2-BCB6-BFA75128CCD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6983" y="1369648"/>
            <a:ext cx="7060933" cy="44770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ct val="150000"/>
              </a:lnSpc>
              <a:defRPr sz="14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>
              <a:lnSpc>
                <a:spcPct val="150000"/>
              </a:lnSpc>
              <a:defRPr sz="14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2pPr>
            <a:lvl3pPr>
              <a:lnSpc>
                <a:spcPct val="150000"/>
              </a:lnSpc>
              <a:defRPr sz="14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3pPr>
            <a:lvl4pPr>
              <a:lnSpc>
                <a:spcPct val="150000"/>
              </a:lnSpc>
              <a:defRPr sz="14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4pPr>
            <a:lvl5pPr>
              <a:lnSpc>
                <a:spcPct val="150000"/>
              </a:lnSpc>
              <a:defRPr sz="14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FC3E3B-2728-605A-E185-1EB5C084432A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8354220" y="1369648"/>
            <a:ext cx="3319335" cy="447701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3D4915A-858A-F83F-565F-2C4160DA86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0880" y="177323"/>
            <a:ext cx="692675" cy="347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9F17E1EC-6C67-A041-A5E4-BC04E4BBED5D}" type="slidenum">
              <a:rPr lang="en-SE" smtClean="0"/>
              <a:pPr/>
              <a:t>‹#›</a:t>
            </a:fld>
            <a:endParaRPr lang="en-SE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EED5046-923D-EB08-A5AE-41CE226EDFA5}"/>
              </a:ext>
            </a:extLst>
          </p:cNvPr>
          <p:cNvCxnSpPr>
            <a:cxnSpLocks/>
          </p:cNvCxnSpPr>
          <p:nvPr userDrawn="1"/>
        </p:nvCxnSpPr>
        <p:spPr>
          <a:xfrm>
            <a:off x="526983" y="6241030"/>
            <a:ext cx="1114657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58D6ED0-41BC-553D-D18C-1E8B90646E22}"/>
              </a:ext>
            </a:extLst>
          </p:cNvPr>
          <p:cNvCxnSpPr>
            <a:cxnSpLocks/>
          </p:cNvCxnSpPr>
          <p:nvPr userDrawn="1"/>
        </p:nvCxnSpPr>
        <p:spPr>
          <a:xfrm>
            <a:off x="7980960" y="1369648"/>
            <a:ext cx="0" cy="451052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735D2962-7660-4351-8502-666B8573E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983" y="290513"/>
            <a:ext cx="7308760" cy="56270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700" b="1" i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906FB7F-5431-CA5E-422B-211CF4C686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6339" y="6450010"/>
            <a:ext cx="795666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FA88A892-8C98-E14F-8749-4A894BAD8B05}" type="datetime1">
              <a:rPr lang="da-DK" smtClean="0"/>
              <a:pPr/>
              <a:t>13-10-2023</a:t>
            </a:fld>
            <a:endParaRPr lang="en-SE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8359F380-629F-BEB9-7EA8-BB2E2B4C21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71881" y="6450010"/>
            <a:ext cx="3178484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endParaRPr lang="en-SE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871FBA0-53C2-E700-7BF5-0104FEFDBD30}"/>
              </a:ext>
            </a:extLst>
          </p:cNvPr>
          <p:cNvCxnSpPr>
            <a:cxnSpLocks/>
          </p:cNvCxnSpPr>
          <p:nvPr userDrawn="1"/>
        </p:nvCxnSpPr>
        <p:spPr>
          <a:xfrm>
            <a:off x="1662847" y="6450010"/>
            <a:ext cx="0" cy="26085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4E1B602-4B0F-AA7C-5E30-FAFBA941770A}"/>
              </a:ext>
            </a:extLst>
          </p:cNvPr>
          <p:cNvCxnSpPr>
            <a:cxnSpLocks/>
          </p:cNvCxnSpPr>
          <p:nvPr userDrawn="1"/>
        </p:nvCxnSpPr>
        <p:spPr>
          <a:xfrm>
            <a:off x="526983" y="1011304"/>
            <a:ext cx="1114657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20">
            <a:extLst>
              <a:ext uri="{FF2B5EF4-FFF2-40B4-BE49-F238E27FC236}">
                <a16:creationId xmlns:a16="http://schemas.microsoft.com/office/drawing/2014/main" id="{5F98FB9D-B599-3E80-ECA6-B5F9BF489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5285" y="6450010"/>
            <a:ext cx="900406" cy="1530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83861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BA73644-0221-44B8-4BFA-14DFD2978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8088" y="177323"/>
            <a:ext cx="692675" cy="347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rgbClr val="131A25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9F17E1EC-6C67-A041-A5E4-BC04E4BBED5D}" type="slidenum">
              <a:rPr lang="en-SE" smtClean="0"/>
              <a:pPr/>
              <a:t>‹#›</a:t>
            </a:fld>
            <a:endParaRPr lang="en-SE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AB8C9CC-6725-C469-FF0F-84918B337DC6}"/>
              </a:ext>
            </a:extLst>
          </p:cNvPr>
          <p:cNvCxnSpPr>
            <a:cxnSpLocks/>
          </p:cNvCxnSpPr>
          <p:nvPr userDrawn="1"/>
        </p:nvCxnSpPr>
        <p:spPr>
          <a:xfrm>
            <a:off x="521292" y="6241030"/>
            <a:ext cx="11183686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BEB9BEC-9EC9-DC4A-BF9C-A790FB18657A}"/>
              </a:ext>
            </a:extLst>
          </p:cNvPr>
          <p:cNvCxnSpPr>
            <a:cxnSpLocks/>
          </p:cNvCxnSpPr>
          <p:nvPr userDrawn="1"/>
        </p:nvCxnSpPr>
        <p:spPr>
          <a:xfrm>
            <a:off x="3272603" y="1369648"/>
            <a:ext cx="0" cy="4510522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61207D37-4897-DC8F-0A42-5C65D98B9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91" y="290513"/>
            <a:ext cx="7086403" cy="56270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700" b="1" i="0">
                <a:solidFill>
                  <a:srgbClr val="131A25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0171A7C-1AF8-2BE0-C056-0DB76FB31B29}"/>
              </a:ext>
            </a:extLst>
          </p:cNvPr>
          <p:cNvCxnSpPr>
            <a:cxnSpLocks/>
          </p:cNvCxnSpPr>
          <p:nvPr userDrawn="1"/>
        </p:nvCxnSpPr>
        <p:spPr>
          <a:xfrm>
            <a:off x="521292" y="1011304"/>
            <a:ext cx="11152488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EC5D59A7-9EFA-A530-3AD4-A37DCD8A69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1292" y="6450010"/>
            <a:ext cx="795666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rgbClr val="131A25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FA88A892-8C98-E14F-8749-4A894BAD8B05}" type="datetime1">
              <a:rPr lang="da-DK" smtClean="0"/>
              <a:pPr/>
              <a:t>13-10-2023</a:t>
            </a:fld>
            <a:endParaRPr lang="en-SE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8EF4A5B8-AAF4-CC17-ECB5-6FF7C21C7D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6834" y="6450010"/>
            <a:ext cx="3178484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rgbClr val="131A25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endParaRPr lang="en-SE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91853B4-972A-F0BE-2372-C75312DA7E1C}"/>
              </a:ext>
            </a:extLst>
          </p:cNvPr>
          <p:cNvCxnSpPr>
            <a:cxnSpLocks/>
          </p:cNvCxnSpPr>
          <p:nvPr userDrawn="1"/>
        </p:nvCxnSpPr>
        <p:spPr>
          <a:xfrm>
            <a:off x="1637800" y="6450010"/>
            <a:ext cx="0" cy="260855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76553B8-EA7B-AE3F-2AFE-2D4B0CB4063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05754" y="1369648"/>
            <a:ext cx="7999224" cy="44770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1400" b="0" i="0">
                <a:solidFill>
                  <a:schemeClr val="tx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>
              <a:lnSpc>
                <a:spcPct val="100000"/>
              </a:lnSpc>
              <a:defRPr sz="1400" b="0" i="0">
                <a:solidFill>
                  <a:schemeClr val="tx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2pPr>
            <a:lvl3pPr>
              <a:lnSpc>
                <a:spcPct val="100000"/>
              </a:lnSpc>
              <a:defRPr sz="1400" b="0" i="0">
                <a:solidFill>
                  <a:schemeClr val="tx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3pPr>
            <a:lvl4pPr>
              <a:lnSpc>
                <a:spcPct val="100000"/>
              </a:lnSpc>
              <a:defRPr sz="1400" b="0" i="0">
                <a:solidFill>
                  <a:schemeClr val="tx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4pPr>
            <a:lvl5pPr>
              <a:lnSpc>
                <a:spcPct val="100000"/>
              </a:lnSpc>
              <a:defRPr sz="1400" b="0" i="0">
                <a:solidFill>
                  <a:schemeClr val="tx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C7C182BA-D7DA-0C02-71C5-99B8127A4E9C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521292" y="1369647"/>
            <a:ext cx="2318161" cy="447701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chemeClr val="tx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9" name="Picture 20">
            <a:extLst>
              <a:ext uri="{FF2B5EF4-FFF2-40B4-BE49-F238E27FC236}">
                <a16:creationId xmlns:a16="http://schemas.microsoft.com/office/drawing/2014/main" id="{0E1E9E45-313D-6684-0307-6CE52C8C44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8403" y="6450010"/>
            <a:ext cx="916574" cy="1530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62745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Anpassad layout">
    <p:bg>
      <p:bgPr>
        <a:solidFill>
          <a:srgbClr val="131A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76553B8-EA7B-AE3F-2AFE-2D4B0CB4063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05754" y="1369648"/>
            <a:ext cx="7999224" cy="44770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14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>
              <a:lnSpc>
                <a:spcPct val="100000"/>
              </a:lnSpc>
              <a:defRPr sz="14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2pPr>
            <a:lvl3pPr>
              <a:lnSpc>
                <a:spcPct val="100000"/>
              </a:lnSpc>
              <a:defRPr sz="14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3pPr>
            <a:lvl4pPr>
              <a:lnSpc>
                <a:spcPct val="100000"/>
              </a:lnSpc>
              <a:defRPr sz="14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4pPr>
            <a:lvl5pPr>
              <a:lnSpc>
                <a:spcPct val="100000"/>
              </a:lnSpc>
              <a:defRPr sz="14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C182BA-D7DA-0C02-71C5-99B8127A4E9C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521292" y="1369647"/>
            <a:ext cx="2318161" cy="447701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BA73644-0221-44B8-4BFA-14DFD2978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2303" y="213982"/>
            <a:ext cx="692675" cy="347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9F17E1EC-6C67-A041-A5E4-BC04E4BBED5D}" type="slidenum">
              <a:rPr lang="en-SE" smtClean="0"/>
              <a:pPr/>
              <a:t>‹#›</a:t>
            </a:fld>
            <a:endParaRPr lang="en-SE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AB8C9CC-6725-C469-FF0F-84918B337DC6}"/>
              </a:ext>
            </a:extLst>
          </p:cNvPr>
          <p:cNvCxnSpPr>
            <a:cxnSpLocks/>
          </p:cNvCxnSpPr>
          <p:nvPr userDrawn="1"/>
        </p:nvCxnSpPr>
        <p:spPr>
          <a:xfrm>
            <a:off x="521293" y="6241030"/>
            <a:ext cx="1118368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BEB9BEC-9EC9-DC4A-BF9C-A790FB18657A}"/>
              </a:ext>
            </a:extLst>
          </p:cNvPr>
          <p:cNvCxnSpPr>
            <a:cxnSpLocks/>
          </p:cNvCxnSpPr>
          <p:nvPr userDrawn="1"/>
        </p:nvCxnSpPr>
        <p:spPr>
          <a:xfrm>
            <a:off x="3272603" y="1369648"/>
            <a:ext cx="0" cy="451052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61207D37-4897-DC8F-0A42-5C65D98B9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93" y="290513"/>
            <a:ext cx="7086402" cy="56270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700" b="1" i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0171A7C-1AF8-2BE0-C056-0DB76FB31B29}"/>
              </a:ext>
            </a:extLst>
          </p:cNvPr>
          <p:cNvCxnSpPr>
            <a:cxnSpLocks/>
          </p:cNvCxnSpPr>
          <p:nvPr userDrawn="1"/>
        </p:nvCxnSpPr>
        <p:spPr>
          <a:xfrm>
            <a:off x="521293" y="1011304"/>
            <a:ext cx="1118368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EC5D59A7-9EFA-A530-3AD4-A37DCD8A69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1292" y="6450010"/>
            <a:ext cx="795666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FA88A892-8C98-E14F-8749-4A894BAD8B05}" type="datetime1">
              <a:rPr lang="da-DK" smtClean="0"/>
              <a:pPr/>
              <a:t>13-10-2023</a:t>
            </a:fld>
            <a:endParaRPr lang="en-SE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8EF4A5B8-AAF4-CC17-ECB5-6FF7C21C7D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6834" y="6450010"/>
            <a:ext cx="3178484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endParaRPr lang="en-SE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91853B4-972A-F0BE-2372-C75312DA7E1C}"/>
              </a:ext>
            </a:extLst>
          </p:cNvPr>
          <p:cNvCxnSpPr>
            <a:cxnSpLocks/>
          </p:cNvCxnSpPr>
          <p:nvPr userDrawn="1"/>
        </p:nvCxnSpPr>
        <p:spPr>
          <a:xfrm>
            <a:off x="1637800" y="6450010"/>
            <a:ext cx="0" cy="26085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20">
            <a:extLst>
              <a:ext uri="{FF2B5EF4-FFF2-40B4-BE49-F238E27FC236}">
                <a16:creationId xmlns:a16="http://schemas.microsoft.com/office/drawing/2014/main" id="{5F98FB9D-B599-3E80-ECA6-B5F9BF489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5285" y="6450010"/>
            <a:ext cx="900406" cy="1530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92624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Anpassad layout">
    <p:bg>
      <p:bgPr>
        <a:solidFill>
          <a:srgbClr val="FBED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73D3807-ECEC-A533-A056-E5A8CA3514A3}"/>
              </a:ext>
            </a:extLst>
          </p:cNvPr>
          <p:cNvCxnSpPr>
            <a:cxnSpLocks/>
          </p:cNvCxnSpPr>
          <p:nvPr userDrawn="1"/>
        </p:nvCxnSpPr>
        <p:spPr>
          <a:xfrm>
            <a:off x="397501" y="6241030"/>
            <a:ext cx="11499330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64913C34-4E2F-76D0-144C-724E9545E0FF}"/>
              </a:ext>
            </a:extLst>
          </p:cNvPr>
          <p:cNvSpPr txBox="1">
            <a:spLocks/>
          </p:cNvSpPr>
          <p:nvPr userDrawn="1"/>
        </p:nvSpPr>
        <p:spPr>
          <a:xfrm>
            <a:off x="10981105" y="177323"/>
            <a:ext cx="692675" cy="347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b="0" i="0" kern="120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F17E1EC-6C67-A041-A5E4-BC04E4BBED5D}" type="slidenum">
              <a:rPr lang="en-SE" smtClean="0"/>
              <a:pPr/>
              <a:t>‹#›</a:t>
            </a:fld>
            <a:endParaRPr lang="en-SE" dirty="0"/>
          </a:p>
        </p:txBody>
      </p:sp>
      <p:cxnSp>
        <p:nvCxnSpPr>
          <p:cNvPr id="24" name="Straight Connector 16">
            <a:extLst>
              <a:ext uri="{FF2B5EF4-FFF2-40B4-BE49-F238E27FC236}">
                <a16:creationId xmlns:a16="http://schemas.microsoft.com/office/drawing/2014/main" id="{17AAE489-CBDE-E332-960C-3FAE28803CF7}"/>
              </a:ext>
            </a:extLst>
          </p:cNvPr>
          <p:cNvCxnSpPr>
            <a:cxnSpLocks/>
          </p:cNvCxnSpPr>
          <p:nvPr userDrawn="1"/>
        </p:nvCxnSpPr>
        <p:spPr>
          <a:xfrm>
            <a:off x="6137274" y="1277031"/>
            <a:ext cx="19784" cy="4603139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17">
            <a:extLst>
              <a:ext uri="{FF2B5EF4-FFF2-40B4-BE49-F238E27FC236}">
                <a16:creationId xmlns:a16="http://schemas.microsoft.com/office/drawing/2014/main" id="{D24FB442-DA89-DE07-7C5F-17BFBFE17C0A}"/>
              </a:ext>
            </a:extLst>
          </p:cNvPr>
          <p:cNvCxnSpPr>
            <a:cxnSpLocks/>
          </p:cNvCxnSpPr>
          <p:nvPr userDrawn="1"/>
        </p:nvCxnSpPr>
        <p:spPr>
          <a:xfrm>
            <a:off x="3154213" y="1277031"/>
            <a:ext cx="19784" cy="4603139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18">
            <a:extLst>
              <a:ext uri="{FF2B5EF4-FFF2-40B4-BE49-F238E27FC236}">
                <a16:creationId xmlns:a16="http://schemas.microsoft.com/office/drawing/2014/main" id="{11AD5303-41BB-D06A-D5E6-9AA88F510B43}"/>
              </a:ext>
            </a:extLst>
          </p:cNvPr>
          <p:cNvCxnSpPr>
            <a:cxnSpLocks/>
          </p:cNvCxnSpPr>
          <p:nvPr userDrawn="1"/>
        </p:nvCxnSpPr>
        <p:spPr>
          <a:xfrm>
            <a:off x="9077973" y="1277031"/>
            <a:ext cx="19784" cy="4603139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9">
            <a:extLst>
              <a:ext uri="{FF2B5EF4-FFF2-40B4-BE49-F238E27FC236}">
                <a16:creationId xmlns:a16="http://schemas.microsoft.com/office/drawing/2014/main" id="{3B59E2B4-9CAA-D40B-3C92-0DEC029F6760}"/>
              </a:ext>
            </a:extLst>
          </p:cNvPr>
          <p:cNvCxnSpPr>
            <a:cxnSpLocks/>
          </p:cNvCxnSpPr>
          <p:nvPr userDrawn="1"/>
        </p:nvCxnSpPr>
        <p:spPr>
          <a:xfrm>
            <a:off x="521293" y="1008630"/>
            <a:ext cx="11152487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itle 1">
            <a:extLst>
              <a:ext uri="{FF2B5EF4-FFF2-40B4-BE49-F238E27FC236}">
                <a16:creationId xmlns:a16="http://schemas.microsoft.com/office/drawing/2014/main" id="{7C5B9BDB-6B53-BB52-9F2A-E2441C285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93" y="290513"/>
            <a:ext cx="7086402" cy="56270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700" b="1" i="0">
                <a:solidFill>
                  <a:srgbClr val="000000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6BD5E307-2778-A8A0-C4A8-718DA851A19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21293" y="1277030"/>
            <a:ext cx="2277736" cy="460313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4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>
              <a:defRPr sz="1600">
                <a:solidFill>
                  <a:srgbClr val="1F3A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1F3A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1F3A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1F3A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D2329B4F-1C72-22EF-8BD4-1B6D1FD66B3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494045" y="1277030"/>
            <a:ext cx="2277736" cy="460313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4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>
              <a:defRPr sz="1600">
                <a:solidFill>
                  <a:srgbClr val="1F3A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1F3A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1F3A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1F3A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47A2F2EA-FD63-91AF-DE59-9225D219DBB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54404" y="1277030"/>
            <a:ext cx="2277736" cy="460313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4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>
              <a:defRPr sz="1600">
                <a:solidFill>
                  <a:srgbClr val="1F3A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1F3A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1F3A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1F3A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13350B9D-82BB-55D4-9E2F-2186E287567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396044" y="1277030"/>
            <a:ext cx="2277736" cy="460313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4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>
              <a:defRPr sz="1600">
                <a:solidFill>
                  <a:srgbClr val="1F3A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1F3A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1F3A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1F3A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cxnSp>
        <p:nvCxnSpPr>
          <p:cNvPr id="36" name="Straight Connector 4">
            <a:extLst>
              <a:ext uri="{FF2B5EF4-FFF2-40B4-BE49-F238E27FC236}">
                <a16:creationId xmlns:a16="http://schemas.microsoft.com/office/drawing/2014/main" id="{52E6DEDB-8B03-06A0-F8CA-7601FE8EDBB9}"/>
              </a:ext>
            </a:extLst>
          </p:cNvPr>
          <p:cNvCxnSpPr>
            <a:cxnSpLocks/>
          </p:cNvCxnSpPr>
          <p:nvPr userDrawn="1"/>
        </p:nvCxnSpPr>
        <p:spPr>
          <a:xfrm>
            <a:off x="521293" y="6241030"/>
            <a:ext cx="11152487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Date Placeholder 3">
            <a:extLst>
              <a:ext uri="{FF2B5EF4-FFF2-40B4-BE49-F238E27FC236}">
                <a16:creationId xmlns:a16="http://schemas.microsoft.com/office/drawing/2014/main" id="{57FBD50B-FE07-BDCA-662F-40E2738C0B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6618" y="6450010"/>
            <a:ext cx="795666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FA88A892-8C98-E14F-8749-4A894BAD8B05}" type="datetime1">
              <a:rPr lang="da-DK" smtClean="0"/>
              <a:pPr/>
              <a:t>13-10-2023</a:t>
            </a:fld>
            <a:endParaRPr lang="en-SE"/>
          </a:p>
        </p:txBody>
      </p:sp>
      <p:sp>
        <p:nvSpPr>
          <p:cNvPr id="38" name="Footer Placeholder 4">
            <a:extLst>
              <a:ext uri="{FF2B5EF4-FFF2-40B4-BE49-F238E27FC236}">
                <a16:creationId xmlns:a16="http://schemas.microsoft.com/office/drawing/2014/main" id="{21D2B644-BB1A-07AA-C0EB-FDDE220429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2160" y="6450010"/>
            <a:ext cx="3178484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endParaRPr lang="en-SE" dirty="0"/>
          </a:p>
        </p:txBody>
      </p:sp>
      <p:cxnSp>
        <p:nvCxnSpPr>
          <p:cNvPr id="39" name="Straight Connector 24">
            <a:extLst>
              <a:ext uri="{FF2B5EF4-FFF2-40B4-BE49-F238E27FC236}">
                <a16:creationId xmlns:a16="http://schemas.microsoft.com/office/drawing/2014/main" id="{598F5ABB-9C92-F9B6-A37F-F2C3DD5202F4}"/>
              </a:ext>
            </a:extLst>
          </p:cNvPr>
          <p:cNvCxnSpPr>
            <a:cxnSpLocks/>
          </p:cNvCxnSpPr>
          <p:nvPr userDrawn="1"/>
        </p:nvCxnSpPr>
        <p:spPr>
          <a:xfrm>
            <a:off x="1633126" y="6450010"/>
            <a:ext cx="0" cy="260855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Picture 20">
            <a:extLst>
              <a:ext uri="{FF2B5EF4-FFF2-40B4-BE49-F238E27FC236}">
                <a16:creationId xmlns:a16="http://schemas.microsoft.com/office/drawing/2014/main" id="{0E1E9E45-313D-6684-0307-6CE52C8C44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8403" y="6450010"/>
            <a:ext cx="916574" cy="1530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50729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Anpassad layout">
    <p:bg>
      <p:bgPr>
        <a:solidFill>
          <a:srgbClr val="131A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F3BBBF1-D833-285E-8302-A485E71F36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1105" y="177323"/>
            <a:ext cx="692675" cy="347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9F17E1EC-6C67-A041-A5E4-BC04E4BBED5D}" type="slidenum">
              <a:rPr lang="en-SE" smtClean="0"/>
              <a:pPr/>
              <a:t>‹#›</a:t>
            </a:fld>
            <a:endParaRPr lang="en-SE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73D3807-ECEC-A533-A056-E5A8CA3514A3}"/>
              </a:ext>
            </a:extLst>
          </p:cNvPr>
          <p:cNvCxnSpPr>
            <a:cxnSpLocks/>
          </p:cNvCxnSpPr>
          <p:nvPr userDrawn="1"/>
        </p:nvCxnSpPr>
        <p:spPr>
          <a:xfrm>
            <a:off x="521293" y="6241030"/>
            <a:ext cx="1115248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DAC397A-733A-5EA3-1FDE-F833376E8488}"/>
              </a:ext>
            </a:extLst>
          </p:cNvPr>
          <p:cNvCxnSpPr>
            <a:cxnSpLocks/>
          </p:cNvCxnSpPr>
          <p:nvPr userDrawn="1"/>
        </p:nvCxnSpPr>
        <p:spPr>
          <a:xfrm>
            <a:off x="6114063" y="1277031"/>
            <a:ext cx="19784" cy="460313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5C1C41D-F887-FEBA-63B5-A2165EB16BEF}"/>
              </a:ext>
            </a:extLst>
          </p:cNvPr>
          <p:cNvCxnSpPr>
            <a:cxnSpLocks/>
          </p:cNvCxnSpPr>
          <p:nvPr userDrawn="1"/>
        </p:nvCxnSpPr>
        <p:spPr>
          <a:xfrm>
            <a:off x="3142309" y="1277031"/>
            <a:ext cx="19784" cy="460313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3DEC4C7-A281-93A4-34FC-27623E1F1565}"/>
              </a:ext>
            </a:extLst>
          </p:cNvPr>
          <p:cNvCxnSpPr>
            <a:cxnSpLocks/>
          </p:cNvCxnSpPr>
          <p:nvPr userDrawn="1"/>
        </p:nvCxnSpPr>
        <p:spPr>
          <a:xfrm>
            <a:off x="9066033" y="1277031"/>
            <a:ext cx="19784" cy="460313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F7AFFFA0-EFBA-48BE-DC3C-243095E8D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47" y="290513"/>
            <a:ext cx="7094947" cy="56270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700" b="1" i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7BDB28A-F186-44C4-5031-9DCF2E5E948B}"/>
              </a:ext>
            </a:extLst>
          </p:cNvPr>
          <p:cNvCxnSpPr>
            <a:cxnSpLocks/>
          </p:cNvCxnSpPr>
          <p:nvPr userDrawn="1"/>
        </p:nvCxnSpPr>
        <p:spPr>
          <a:xfrm>
            <a:off x="521293" y="1011304"/>
            <a:ext cx="1115248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EA7F0E92-B225-4E32-8761-F6A1E497F4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1293" y="6450010"/>
            <a:ext cx="795666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FA88A892-8C98-E14F-8749-4A894BAD8B05}" type="datetime1">
              <a:rPr lang="da-DK" smtClean="0"/>
              <a:pPr/>
              <a:t>13-10-2023</a:t>
            </a:fld>
            <a:endParaRPr lang="en-SE"/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6820158F-D759-475B-F726-21F84423B7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6835" y="6450010"/>
            <a:ext cx="3178484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endParaRPr lang="en-SE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8138EEA-8483-2FA5-69C9-4347F81F5FA4}"/>
              </a:ext>
            </a:extLst>
          </p:cNvPr>
          <p:cNvCxnSpPr>
            <a:cxnSpLocks/>
          </p:cNvCxnSpPr>
          <p:nvPr userDrawn="1"/>
        </p:nvCxnSpPr>
        <p:spPr>
          <a:xfrm>
            <a:off x="1637801" y="6450010"/>
            <a:ext cx="0" cy="26085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BD5E307-2778-A8A0-C4A8-718DA851A19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21293" y="1277030"/>
            <a:ext cx="2277736" cy="460313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4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>
              <a:defRPr sz="1600">
                <a:solidFill>
                  <a:srgbClr val="1F3A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1F3A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1F3A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1F3A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2329B4F-1C72-22EF-8BD4-1B6D1FD66B3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494045" y="1277030"/>
            <a:ext cx="2277736" cy="460313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4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>
              <a:defRPr sz="1600">
                <a:solidFill>
                  <a:srgbClr val="1F3A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1F3A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1F3A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1F3A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7A2F2EA-FD63-91AF-DE59-9225D219DBB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54404" y="1277030"/>
            <a:ext cx="2277736" cy="460313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4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>
              <a:defRPr sz="1600">
                <a:solidFill>
                  <a:srgbClr val="1F3A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1F3A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1F3A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1F3A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13350B9D-82BB-55D4-9E2F-2186E287567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396044" y="1277030"/>
            <a:ext cx="2277736" cy="460313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4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>
              <a:defRPr sz="1600">
                <a:solidFill>
                  <a:srgbClr val="1F3A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1F3A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1F3A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1F3A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27" name="Picture 20">
            <a:extLst>
              <a:ext uri="{FF2B5EF4-FFF2-40B4-BE49-F238E27FC236}">
                <a16:creationId xmlns:a16="http://schemas.microsoft.com/office/drawing/2014/main" id="{5F98FB9D-B599-3E80-ECA6-B5F9BF489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5285" y="6450010"/>
            <a:ext cx="900406" cy="1530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23254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Anpassad layout">
    <p:bg>
      <p:bgPr>
        <a:solidFill>
          <a:srgbClr val="9842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4913C34-4E2F-76D0-144C-724E9545E0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1105" y="177323"/>
            <a:ext cx="692675" cy="347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9F17E1EC-6C67-A041-A5E4-BC04E4BBED5D}" type="slidenum">
              <a:rPr lang="en-SE" smtClean="0"/>
              <a:pPr/>
              <a:t>‹#›</a:t>
            </a:fld>
            <a:endParaRPr lang="en-SE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2E6DEDB-8B03-06A0-F8CA-7601FE8EDBB9}"/>
              </a:ext>
            </a:extLst>
          </p:cNvPr>
          <p:cNvCxnSpPr>
            <a:cxnSpLocks/>
          </p:cNvCxnSpPr>
          <p:nvPr userDrawn="1"/>
        </p:nvCxnSpPr>
        <p:spPr>
          <a:xfrm>
            <a:off x="521293" y="6241030"/>
            <a:ext cx="11152487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7AAE489-CBDE-E332-960C-3FAE28803CF7}"/>
              </a:ext>
            </a:extLst>
          </p:cNvPr>
          <p:cNvCxnSpPr>
            <a:cxnSpLocks/>
          </p:cNvCxnSpPr>
          <p:nvPr userDrawn="1"/>
        </p:nvCxnSpPr>
        <p:spPr>
          <a:xfrm>
            <a:off x="6137274" y="1277031"/>
            <a:ext cx="19784" cy="4603139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24FB442-DA89-DE07-7C5F-17BFBFE17C0A}"/>
              </a:ext>
            </a:extLst>
          </p:cNvPr>
          <p:cNvCxnSpPr>
            <a:cxnSpLocks/>
          </p:cNvCxnSpPr>
          <p:nvPr userDrawn="1"/>
        </p:nvCxnSpPr>
        <p:spPr>
          <a:xfrm>
            <a:off x="3154213" y="1277031"/>
            <a:ext cx="19784" cy="4603139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1AD5303-41BB-D06A-D5E6-9AA88F510B43}"/>
              </a:ext>
            </a:extLst>
          </p:cNvPr>
          <p:cNvCxnSpPr>
            <a:cxnSpLocks/>
          </p:cNvCxnSpPr>
          <p:nvPr userDrawn="1"/>
        </p:nvCxnSpPr>
        <p:spPr>
          <a:xfrm>
            <a:off x="9077973" y="1277031"/>
            <a:ext cx="19784" cy="4603139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B59E2B4-9CAA-D40B-3C92-0DEC029F6760}"/>
              </a:ext>
            </a:extLst>
          </p:cNvPr>
          <p:cNvCxnSpPr>
            <a:cxnSpLocks/>
          </p:cNvCxnSpPr>
          <p:nvPr userDrawn="1"/>
        </p:nvCxnSpPr>
        <p:spPr>
          <a:xfrm>
            <a:off x="521293" y="1008630"/>
            <a:ext cx="11152487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7C5B9BDB-6B53-BB52-9F2A-E2441C285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93" y="290513"/>
            <a:ext cx="7086402" cy="56270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700" b="1" i="0">
                <a:solidFill>
                  <a:srgbClr val="000000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BD5E307-2778-A8A0-C4A8-718DA851A19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21293" y="1277030"/>
            <a:ext cx="2277736" cy="460313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4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>
              <a:defRPr sz="1600">
                <a:solidFill>
                  <a:srgbClr val="1F3A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1F3A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1F3A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1F3A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2329B4F-1C72-22EF-8BD4-1B6D1FD66B3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494045" y="1277030"/>
            <a:ext cx="2277736" cy="460313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4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>
              <a:defRPr sz="1600">
                <a:solidFill>
                  <a:srgbClr val="1F3A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1F3A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1F3A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1F3A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7A2F2EA-FD63-91AF-DE59-9225D219DBB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54404" y="1277030"/>
            <a:ext cx="2277736" cy="460313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4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>
              <a:defRPr sz="1600">
                <a:solidFill>
                  <a:srgbClr val="1F3A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1F3A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1F3A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1F3A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3350B9D-82BB-55D4-9E2F-2186E287567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396044" y="1277030"/>
            <a:ext cx="2277736" cy="460313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4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>
              <a:defRPr sz="1600">
                <a:solidFill>
                  <a:srgbClr val="1F3A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1F3A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1F3A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1F3A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57FBD50B-FE07-BDCA-662F-40E2738C0B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6618" y="6450010"/>
            <a:ext cx="795666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FA88A892-8C98-E14F-8749-4A894BAD8B05}" type="datetime1">
              <a:rPr lang="da-DK" smtClean="0"/>
              <a:pPr/>
              <a:t>13-10-2023</a:t>
            </a:fld>
            <a:endParaRPr lang="en-SE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21D2B644-BB1A-07AA-C0EB-FDDE220429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2160" y="6450010"/>
            <a:ext cx="3178484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endParaRPr lang="en-SE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98F5ABB-9C92-F9B6-A37F-F2C3DD5202F4}"/>
              </a:ext>
            </a:extLst>
          </p:cNvPr>
          <p:cNvCxnSpPr>
            <a:cxnSpLocks/>
          </p:cNvCxnSpPr>
          <p:nvPr userDrawn="1"/>
        </p:nvCxnSpPr>
        <p:spPr>
          <a:xfrm>
            <a:off x="1633126" y="6450010"/>
            <a:ext cx="0" cy="260855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20">
            <a:extLst>
              <a:ext uri="{FF2B5EF4-FFF2-40B4-BE49-F238E27FC236}">
                <a16:creationId xmlns:a16="http://schemas.microsoft.com/office/drawing/2014/main" id="{0E1E9E45-313D-6684-0307-6CE52C8C44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8403" y="6450010"/>
            <a:ext cx="916574" cy="1530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80404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F69623C4-D757-8C39-2E15-E64B3B67282A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6235894" y="0"/>
            <a:ext cx="5956105" cy="6858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rgbClr val="131A25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39986172-127F-299D-7A8C-4D8AA382E5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2303" y="177323"/>
            <a:ext cx="692675" cy="347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rgbClr val="131A25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9F17E1EC-6C67-A041-A5E4-BC04E4BBED5D}" type="slidenum">
              <a:rPr lang="en-SE" smtClean="0"/>
              <a:pPr/>
              <a:t>‹#›</a:t>
            </a:fld>
            <a:endParaRPr lang="en-SE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9F3B4BF-570D-667A-7487-FE71DA31EC72}"/>
              </a:ext>
            </a:extLst>
          </p:cNvPr>
          <p:cNvCxnSpPr>
            <a:cxnSpLocks/>
          </p:cNvCxnSpPr>
          <p:nvPr userDrawn="1"/>
        </p:nvCxnSpPr>
        <p:spPr>
          <a:xfrm>
            <a:off x="499260" y="6241030"/>
            <a:ext cx="5415792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9" name="Picture 20">
            <a:extLst>
              <a:ext uri="{FF2B5EF4-FFF2-40B4-BE49-F238E27FC236}">
                <a16:creationId xmlns:a16="http://schemas.microsoft.com/office/drawing/2014/main" id="{7F35E318-1793-2610-B79A-470D8EC40F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12303" y="6450010"/>
            <a:ext cx="916584" cy="15306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928EAB-C2C0-C842-0047-D60575FCF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260" y="290513"/>
            <a:ext cx="5415792" cy="102005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3700" b="1" i="0">
                <a:solidFill>
                  <a:srgbClr val="131A25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BEC8AB-D72A-D4F5-6B2C-0C12C4A0E83B}"/>
              </a:ext>
            </a:extLst>
          </p:cNvPr>
          <p:cNvCxnSpPr>
            <a:cxnSpLocks/>
          </p:cNvCxnSpPr>
          <p:nvPr userDrawn="1"/>
        </p:nvCxnSpPr>
        <p:spPr>
          <a:xfrm>
            <a:off x="499260" y="1703179"/>
            <a:ext cx="5415792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A2E8A40-16BC-9603-0CA3-960560DDE5D4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99259" y="2095793"/>
            <a:ext cx="5415793" cy="375087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1400" b="0" i="0">
                <a:solidFill>
                  <a:srgbClr val="131A25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>
              <a:lnSpc>
                <a:spcPct val="100000"/>
              </a:lnSpc>
              <a:defRPr sz="1400" b="0" i="0">
                <a:solidFill>
                  <a:srgbClr val="131A25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2pPr>
            <a:lvl3pPr>
              <a:lnSpc>
                <a:spcPct val="100000"/>
              </a:lnSpc>
              <a:defRPr sz="1400" b="0" i="0">
                <a:solidFill>
                  <a:srgbClr val="131A25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3pPr>
            <a:lvl4pPr>
              <a:lnSpc>
                <a:spcPct val="100000"/>
              </a:lnSpc>
              <a:defRPr sz="1400" b="0" i="0">
                <a:solidFill>
                  <a:srgbClr val="131A25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4pPr>
            <a:lvl5pPr>
              <a:lnSpc>
                <a:spcPct val="100000"/>
              </a:lnSpc>
              <a:defRPr sz="1400" b="0" i="0">
                <a:solidFill>
                  <a:srgbClr val="131A25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82DA585-4909-5399-64F7-A6177FDBD0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9260" y="6450010"/>
            <a:ext cx="795666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rgbClr val="131A25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FA88A892-8C98-E14F-8749-4A894BAD8B05}" type="datetime1">
              <a:rPr lang="da-DK" smtClean="0"/>
              <a:pPr/>
              <a:t>13-10-2023</a:t>
            </a:fld>
            <a:endParaRPr lang="en-SE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A271003-5DEB-ECA4-10D4-2AD9F41062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24802" y="6450010"/>
            <a:ext cx="3178484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rgbClr val="131A25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endParaRPr lang="en-SE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439CD61-8CBD-DF29-DB2F-DE3AA53AD8C9}"/>
              </a:ext>
            </a:extLst>
          </p:cNvPr>
          <p:cNvCxnSpPr>
            <a:cxnSpLocks/>
          </p:cNvCxnSpPr>
          <p:nvPr userDrawn="1"/>
        </p:nvCxnSpPr>
        <p:spPr>
          <a:xfrm>
            <a:off x="1615768" y="6450010"/>
            <a:ext cx="0" cy="260855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9547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Anpassad layout">
    <p:bg>
      <p:bgPr>
        <a:solidFill>
          <a:srgbClr val="131A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7BA20A56-8BC2-9BA1-3860-09EB0CEF8DD4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6135156" y="0"/>
            <a:ext cx="6056843" cy="6858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6012960-A232-E820-0AE7-AE341E6A65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1105" y="177323"/>
            <a:ext cx="692675" cy="347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9F17E1EC-6C67-A041-A5E4-BC04E4BBED5D}" type="slidenum">
              <a:rPr lang="en-SE" smtClean="0"/>
              <a:pPr/>
              <a:t>‹#›</a:t>
            </a:fld>
            <a:endParaRPr lang="en-SE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C35B1B1-0637-A23B-8990-1E98F06BCB2D}"/>
              </a:ext>
            </a:extLst>
          </p:cNvPr>
          <p:cNvCxnSpPr>
            <a:cxnSpLocks/>
          </p:cNvCxnSpPr>
          <p:nvPr userDrawn="1"/>
        </p:nvCxnSpPr>
        <p:spPr>
          <a:xfrm>
            <a:off x="521293" y="6241030"/>
            <a:ext cx="517365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20">
            <a:extLst>
              <a:ext uri="{FF2B5EF4-FFF2-40B4-BE49-F238E27FC236}">
                <a16:creationId xmlns:a16="http://schemas.microsoft.com/office/drawing/2014/main" id="{15B0A58D-2EB3-A415-1BB4-76179EF2CB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7196" y="6484368"/>
            <a:ext cx="916584" cy="15306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257388-FAF0-7FDB-4836-C7B0C2B0EB39}"/>
              </a:ext>
            </a:extLst>
          </p:cNvPr>
          <p:cNvCxnSpPr>
            <a:cxnSpLocks/>
          </p:cNvCxnSpPr>
          <p:nvPr userDrawn="1"/>
        </p:nvCxnSpPr>
        <p:spPr>
          <a:xfrm>
            <a:off x="521293" y="1703179"/>
            <a:ext cx="517365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92A7DD-F133-CD67-9C5F-A77B6ABFDF24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21293" y="2095793"/>
            <a:ext cx="5173654" cy="37508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4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>
              <a:lnSpc>
                <a:spcPct val="100000"/>
              </a:lnSpc>
              <a:defRPr sz="14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2pPr>
            <a:lvl3pPr>
              <a:lnSpc>
                <a:spcPct val="100000"/>
              </a:lnSpc>
              <a:defRPr sz="14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3pPr>
            <a:lvl4pPr>
              <a:lnSpc>
                <a:spcPct val="100000"/>
              </a:lnSpc>
              <a:defRPr sz="14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4pPr>
            <a:lvl5pPr>
              <a:lnSpc>
                <a:spcPct val="100000"/>
              </a:lnSpc>
              <a:defRPr sz="14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85C1C0A-A021-DC30-4826-5520206A2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93" y="290513"/>
            <a:ext cx="5173654" cy="102005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700" b="1" i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952FCC75-867F-D741-15B8-F58DFC726B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1293" y="6450010"/>
            <a:ext cx="817525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FA88A892-8C98-E14F-8749-4A894BAD8B05}" type="datetime1">
              <a:rPr lang="da-DK" smtClean="0"/>
              <a:pPr/>
              <a:t>13-10-2023</a:t>
            </a:fld>
            <a:endParaRPr lang="en-SE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025424B-CB05-8E2E-6AD7-A93AD4824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1931" y="6450010"/>
            <a:ext cx="3178484" cy="26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1001721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E954A72-50AE-FDE2-A0AF-9889188E810F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056843" cy="6858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rgbClr val="131A25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D781D-217D-B5FE-F7FB-E45B1E0B7C8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535187" y="2095793"/>
            <a:ext cx="5138593" cy="375087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1400" b="0" i="0">
                <a:solidFill>
                  <a:srgbClr val="131A25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>
              <a:lnSpc>
                <a:spcPct val="100000"/>
              </a:lnSpc>
              <a:defRPr sz="1400" b="0" i="0">
                <a:solidFill>
                  <a:srgbClr val="131A25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2pPr>
            <a:lvl3pPr>
              <a:lnSpc>
                <a:spcPct val="100000"/>
              </a:lnSpc>
              <a:defRPr sz="1400" b="0" i="0">
                <a:solidFill>
                  <a:srgbClr val="131A25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3pPr>
            <a:lvl4pPr>
              <a:lnSpc>
                <a:spcPct val="100000"/>
              </a:lnSpc>
              <a:defRPr sz="1400" b="0" i="0">
                <a:solidFill>
                  <a:srgbClr val="131A25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4pPr>
            <a:lvl5pPr>
              <a:lnSpc>
                <a:spcPct val="100000"/>
              </a:lnSpc>
              <a:defRPr sz="1400" b="0" i="0">
                <a:solidFill>
                  <a:srgbClr val="131A25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46E65E1-2ED6-AB85-58B6-244EF6364C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1105" y="177323"/>
            <a:ext cx="692675" cy="347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rgbClr val="131A25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9F17E1EC-6C67-A041-A5E4-BC04E4BBED5D}" type="slidenum">
              <a:rPr lang="en-SE" smtClean="0"/>
              <a:pPr/>
              <a:t>‹#›</a:t>
            </a:fld>
            <a:endParaRPr lang="en-SE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12771FA-5497-3639-56CF-F402D2035EDA}"/>
              </a:ext>
            </a:extLst>
          </p:cNvPr>
          <p:cNvSpPr txBox="1">
            <a:spLocks/>
          </p:cNvSpPr>
          <p:nvPr userDrawn="1"/>
        </p:nvSpPr>
        <p:spPr>
          <a:xfrm>
            <a:off x="279155" y="6472650"/>
            <a:ext cx="942894" cy="26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b="0" i="0" kern="1200">
                <a:solidFill>
                  <a:srgbClr val="1E2434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BCFDF8-3CEE-4A35-A6A0-06E8756045C1}" type="datetime1">
              <a:rPr lang="en-US" smtClean="0">
                <a:solidFill>
                  <a:srgbClr val="131A25"/>
                </a:solidFill>
              </a:rPr>
              <a:pPr/>
              <a:t>10/13/2023</a:t>
            </a:fld>
            <a:endParaRPr lang="en-SE" dirty="0">
              <a:solidFill>
                <a:srgbClr val="131A25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806DE56-2E58-AB75-8356-29D6AEC7D30A}"/>
              </a:ext>
            </a:extLst>
          </p:cNvPr>
          <p:cNvCxnSpPr>
            <a:cxnSpLocks/>
          </p:cNvCxnSpPr>
          <p:nvPr userDrawn="1"/>
        </p:nvCxnSpPr>
        <p:spPr>
          <a:xfrm>
            <a:off x="6535186" y="6241030"/>
            <a:ext cx="5138594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58E8228-3B84-EC4D-3BF3-08E74288959D}"/>
              </a:ext>
            </a:extLst>
          </p:cNvPr>
          <p:cNvCxnSpPr>
            <a:cxnSpLocks/>
          </p:cNvCxnSpPr>
          <p:nvPr userDrawn="1"/>
        </p:nvCxnSpPr>
        <p:spPr>
          <a:xfrm>
            <a:off x="6535186" y="1703179"/>
            <a:ext cx="5138594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0BA207DC-33CB-6017-2008-5893B7A0E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013" y="290513"/>
            <a:ext cx="4428421" cy="102005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3700" b="1" i="0">
                <a:solidFill>
                  <a:srgbClr val="131A25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4F52A0C-55C5-DF68-6BD9-493CCF48FA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35186" y="6450010"/>
            <a:ext cx="795666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rgbClr val="131A25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FA88A892-8C98-E14F-8749-4A894BAD8B05}" type="datetime1">
              <a:rPr lang="da-DK" smtClean="0"/>
              <a:pPr/>
              <a:t>13-10-2023</a:t>
            </a:fld>
            <a:endParaRPr lang="en-SE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EC36D67-C399-19C6-44F1-CF09F1CA25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60729" y="6450010"/>
            <a:ext cx="2687332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rgbClr val="131A25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endParaRPr lang="en-SE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88AE1C-AE3E-A00C-1D0E-030E979B463C}"/>
              </a:ext>
            </a:extLst>
          </p:cNvPr>
          <p:cNvCxnSpPr>
            <a:cxnSpLocks/>
          </p:cNvCxnSpPr>
          <p:nvPr userDrawn="1"/>
        </p:nvCxnSpPr>
        <p:spPr>
          <a:xfrm>
            <a:off x="7651694" y="6450010"/>
            <a:ext cx="0" cy="260855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20">
            <a:extLst>
              <a:ext uri="{FF2B5EF4-FFF2-40B4-BE49-F238E27FC236}">
                <a16:creationId xmlns:a16="http://schemas.microsoft.com/office/drawing/2014/main" id="{0E1E9E45-313D-6684-0307-6CE52C8C44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8403" y="6450010"/>
            <a:ext cx="916574" cy="1530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17319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Anpassad layout">
    <p:bg>
      <p:bgPr>
        <a:solidFill>
          <a:srgbClr val="131A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D781D-217D-B5FE-F7FB-E45B1E0B7C8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535187" y="2095793"/>
            <a:ext cx="5138593" cy="37508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4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>
              <a:lnSpc>
                <a:spcPct val="100000"/>
              </a:lnSpc>
              <a:defRPr sz="14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2pPr>
            <a:lvl3pPr>
              <a:lnSpc>
                <a:spcPct val="100000"/>
              </a:lnSpc>
              <a:defRPr sz="14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3pPr>
            <a:lvl4pPr>
              <a:lnSpc>
                <a:spcPct val="100000"/>
              </a:lnSpc>
              <a:defRPr sz="14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4pPr>
            <a:lvl5pPr>
              <a:lnSpc>
                <a:spcPct val="100000"/>
              </a:lnSpc>
              <a:defRPr sz="14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46E65E1-2ED6-AB85-58B6-244EF6364C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1105" y="177323"/>
            <a:ext cx="692675" cy="347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9F17E1EC-6C67-A041-A5E4-BC04E4BBED5D}" type="slidenum">
              <a:rPr lang="en-SE" smtClean="0"/>
              <a:pPr/>
              <a:t>‹#›</a:t>
            </a:fld>
            <a:endParaRPr lang="en-SE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806DE56-2E58-AB75-8356-29D6AEC7D30A}"/>
              </a:ext>
            </a:extLst>
          </p:cNvPr>
          <p:cNvCxnSpPr>
            <a:cxnSpLocks/>
          </p:cNvCxnSpPr>
          <p:nvPr userDrawn="1"/>
        </p:nvCxnSpPr>
        <p:spPr>
          <a:xfrm>
            <a:off x="6535186" y="6241030"/>
            <a:ext cx="513859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58E8228-3B84-EC4D-3BF3-08E74288959D}"/>
              </a:ext>
            </a:extLst>
          </p:cNvPr>
          <p:cNvCxnSpPr>
            <a:cxnSpLocks/>
          </p:cNvCxnSpPr>
          <p:nvPr userDrawn="1"/>
        </p:nvCxnSpPr>
        <p:spPr>
          <a:xfrm>
            <a:off x="6535186" y="1703179"/>
            <a:ext cx="513859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0BA207DC-33CB-6017-2008-5893B7A0E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014" y="290513"/>
            <a:ext cx="4436966" cy="102005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700" b="1" i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D574618E-DFAE-94CF-4FA7-5DFDBE2B2E36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056843" cy="6858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0D7B7B1-7FBF-5DCA-23EC-A9533537DA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35186" y="6450010"/>
            <a:ext cx="795666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FA88A892-8C98-E14F-8749-4A894BAD8B05}" type="datetime1">
              <a:rPr lang="da-DK" smtClean="0"/>
              <a:pPr/>
              <a:t>13-10-2023</a:t>
            </a:fld>
            <a:endParaRPr lang="en-SE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246F3FBA-8B71-3615-AF91-8FF40F545A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60728" y="6450010"/>
            <a:ext cx="2661694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endParaRPr lang="en-SE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303F425-7D6A-28F0-DBB9-88C9B619043B}"/>
              </a:ext>
            </a:extLst>
          </p:cNvPr>
          <p:cNvCxnSpPr>
            <a:cxnSpLocks/>
          </p:cNvCxnSpPr>
          <p:nvPr userDrawn="1"/>
        </p:nvCxnSpPr>
        <p:spPr>
          <a:xfrm>
            <a:off x="7651694" y="6450010"/>
            <a:ext cx="0" cy="26085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20">
            <a:extLst>
              <a:ext uri="{FF2B5EF4-FFF2-40B4-BE49-F238E27FC236}">
                <a16:creationId xmlns:a16="http://schemas.microsoft.com/office/drawing/2014/main" id="{5F98FB9D-B599-3E80-ECA6-B5F9BF489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5285" y="6450010"/>
            <a:ext cx="900406" cy="1530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7943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npassad layout">
    <p:bg>
      <p:bgPr>
        <a:solidFill>
          <a:srgbClr val="8FFC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9D19F339-4655-DB34-6B56-751A91CCF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93" y="928645"/>
            <a:ext cx="8730456" cy="184713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6400" b="1" i="0">
                <a:solidFill>
                  <a:srgbClr val="000000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837AE1A8-750F-0631-C023-90106A54F8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68093" y="6176962"/>
            <a:ext cx="3178484" cy="333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endParaRPr lang="en-SE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4148AB7A-163B-B8A2-A034-8CBA61AD33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1293" y="6163603"/>
            <a:ext cx="763270" cy="347198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C160CF34-335B-D04C-A542-7C2FBDCB7791}" type="datetime1">
              <a:rPr lang="da-DK" smtClean="0"/>
              <a:pPr/>
              <a:t>13-10-2023</a:t>
            </a:fld>
            <a:endParaRPr lang="en-SE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FC6388D-0766-1281-3005-B497C89E31DD}"/>
              </a:ext>
            </a:extLst>
          </p:cNvPr>
          <p:cNvCxnSpPr>
            <a:cxnSpLocks/>
          </p:cNvCxnSpPr>
          <p:nvPr userDrawn="1"/>
        </p:nvCxnSpPr>
        <p:spPr>
          <a:xfrm>
            <a:off x="521293" y="5929354"/>
            <a:ext cx="11152487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3D55F7E-5C1E-73C4-AB10-F505F449FF87}"/>
              </a:ext>
            </a:extLst>
          </p:cNvPr>
          <p:cNvCxnSpPr>
            <a:cxnSpLocks/>
          </p:cNvCxnSpPr>
          <p:nvPr userDrawn="1"/>
        </p:nvCxnSpPr>
        <p:spPr>
          <a:xfrm>
            <a:off x="521293" y="530040"/>
            <a:ext cx="11152487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A31BE141-740A-3027-9F8D-5D86440995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1105" y="148038"/>
            <a:ext cx="692675" cy="347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9F17E1EC-6C67-A041-A5E4-BC04E4BBED5D}" type="slidenum">
              <a:rPr lang="en-SE" smtClean="0"/>
              <a:pPr/>
              <a:t>‹#›</a:t>
            </a:fld>
            <a:endParaRPr lang="en-SE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549C4E5-D353-220C-34C8-5A0AD8FCF332}"/>
              </a:ext>
            </a:extLst>
          </p:cNvPr>
          <p:cNvCxnSpPr>
            <a:cxnSpLocks/>
          </p:cNvCxnSpPr>
          <p:nvPr userDrawn="1"/>
        </p:nvCxnSpPr>
        <p:spPr>
          <a:xfrm>
            <a:off x="1485694" y="6176962"/>
            <a:ext cx="0" cy="377179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ubtitle 2">
            <a:extLst>
              <a:ext uri="{FF2B5EF4-FFF2-40B4-BE49-F238E27FC236}">
                <a16:creationId xmlns:a16="http://schemas.microsoft.com/office/drawing/2014/main" id="{882EBB02-B26A-039C-EED4-57D223E2D0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9293" y="2970937"/>
            <a:ext cx="5265361" cy="2680824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>
              <a:lnSpc>
                <a:spcPct val="150000"/>
              </a:lnSpc>
              <a:buFont typeface="Wingdings" pitchFamily="2" charset="2"/>
              <a:buChar char="§"/>
              <a:defRPr sz="12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3" name="Picture 20">
            <a:extLst>
              <a:ext uri="{FF2B5EF4-FFF2-40B4-BE49-F238E27FC236}">
                <a16:creationId xmlns:a16="http://schemas.microsoft.com/office/drawing/2014/main" id="{E689B09B-8326-C6D3-CEED-3034F175CE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94745" y="6206943"/>
            <a:ext cx="2079035" cy="3471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44210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6E0076A-1648-BE99-B077-7D73A0B6ED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1105" y="177323"/>
            <a:ext cx="692675" cy="347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rgbClr val="1E2434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9F17E1EC-6C67-A041-A5E4-BC04E4BBED5D}" type="slidenum">
              <a:rPr lang="en-SE" smtClean="0"/>
              <a:pPr/>
              <a:t>‹#›</a:t>
            </a:fld>
            <a:endParaRPr lang="en-SE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C6E365-8122-1C73-BB86-7E41369EDAEB}"/>
              </a:ext>
            </a:extLst>
          </p:cNvPr>
          <p:cNvCxnSpPr>
            <a:cxnSpLocks/>
          </p:cNvCxnSpPr>
          <p:nvPr userDrawn="1"/>
        </p:nvCxnSpPr>
        <p:spPr>
          <a:xfrm>
            <a:off x="521293" y="6241030"/>
            <a:ext cx="11152488" cy="0"/>
          </a:xfrm>
          <a:prstGeom prst="line">
            <a:avLst/>
          </a:prstGeom>
          <a:ln w="19050">
            <a:solidFill>
              <a:srgbClr val="1E243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C305633-D406-B940-4C3F-2F84587C7D5A}"/>
              </a:ext>
            </a:extLst>
          </p:cNvPr>
          <p:cNvCxnSpPr>
            <a:cxnSpLocks/>
          </p:cNvCxnSpPr>
          <p:nvPr userDrawn="1"/>
        </p:nvCxnSpPr>
        <p:spPr>
          <a:xfrm>
            <a:off x="521293" y="1187767"/>
            <a:ext cx="11152487" cy="0"/>
          </a:xfrm>
          <a:prstGeom prst="line">
            <a:avLst/>
          </a:prstGeom>
          <a:ln w="19050">
            <a:solidFill>
              <a:srgbClr val="1E243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E03ED39F-8387-54CC-6D9C-873A848D8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93" y="290514"/>
            <a:ext cx="8839274" cy="53565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700" b="1" i="0">
                <a:solidFill>
                  <a:srgbClr val="1E2434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5F0432F-3C77-7B6B-5A93-7A32FB921D4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21293" y="1483909"/>
            <a:ext cx="11152488" cy="4362758"/>
          </a:xfrm>
          <a:prstGeom prst="rect">
            <a:avLst/>
          </a:prstGeom>
        </p:spPr>
        <p:txBody>
          <a:bodyPr numCol="4" spcCol="360000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rgbClr val="1E2434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 marL="457200" indent="0">
              <a:lnSpc>
                <a:spcPct val="100000"/>
              </a:lnSpc>
              <a:buNone/>
              <a:defRPr sz="1400" b="0" i="0">
                <a:solidFill>
                  <a:srgbClr val="1E2434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400" b="0" i="0">
                <a:solidFill>
                  <a:srgbClr val="1E2434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3pPr>
            <a:lvl4pPr marL="1371600" indent="0">
              <a:lnSpc>
                <a:spcPct val="100000"/>
              </a:lnSpc>
              <a:buNone/>
              <a:defRPr sz="1400" b="0" i="0">
                <a:solidFill>
                  <a:srgbClr val="1E2434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4pPr>
            <a:lvl5pPr marL="1828800" indent="0">
              <a:lnSpc>
                <a:spcPct val="100000"/>
              </a:lnSpc>
              <a:buNone/>
              <a:defRPr sz="1400" b="0" i="0">
                <a:solidFill>
                  <a:srgbClr val="1E2434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DAC0254-D7E4-1994-D62B-37AD7A53B4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1293" y="6450010"/>
            <a:ext cx="795666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rgbClr val="131A25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FA88A892-8C98-E14F-8749-4A894BAD8B05}" type="datetime1">
              <a:rPr lang="da-DK" smtClean="0"/>
              <a:pPr/>
              <a:t>13-10-2023</a:t>
            </a:fld>
            <a:endParaRPr lang="en-SE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F3F1AD92-C94E-FAF6-270C-5A3D0D4520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6835" y="6450010"/>
            <a:ext cx="3178484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rgbClr val="131A25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endParaRPr lang="en-SE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AE5885F-3C5C-0272-2EE9-82EFB3BE911A}"/>
              </a:ext>
            </a:extLst>
          </p:cNvPr>
          <p:cNvCxnSpPr>
            <a:cxnSpLocks/>
          </p:cNvCxnSpPr>
          <p:nvPr userDrawn="1"/>
        </p:nvCxnSpPr>
        <p:spPr>
          <a:xfrm>
            <a:off x="1637801" y="6450010"/>
            <a:ext cx="0" cy="260855"/>
          </a:xfrm>
          <a:prstGeom prst="line">
            <a:avLst/>
          </a:prstGeom>
          <a:ln w="19050">
            <a:solidFill>
              <a:srgbClr val="131A2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20">
            <a:extLst>
              <a:ext uri="{FF2B5EF4-FFF2-40B4-BE49-F238E27FC236}">
                <a16:creationId xmlns:a16="http://schemas.microsoft.com/office/drawing/2014/main" id="{0E1E9E45-313D-6684-0307-6CE52C8C44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8403" y="6450010"/>
            <a:ext cx="916574" cy="1530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78673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Anpassad layout">
    <p:bg>
      <p:bgPr>
        <a:solidFill>
          <a:srgbClr val="131A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C646F3D-8020-0D2A-6B50-8CC7A4811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93" y="5756893"/>
            <a:ext cx="2701949" cy="2751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AEB52E2-407B-57C7-2360-B44E7F5558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1105" y="177323"/>
            <a:ext cx="692675" cy="347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9F17E1EC-6C67-A041-A5E4-BC04E4BBED5D}" type="slidenum">
              <a:rPr lang="en-SE" smtClean="0"/>
              <a:pPr/>
              <a:t>‹#›</a:t>
            </a:fld>
            <a:endParaRPr lang="en-SE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90CBD66-1944-FE6C-4EB6-AA3825A2AFA6}"/>
              </a:ext>
            </a:extLst>
          </p:cNvPr>
          <p:cNvCxnSpPr>
            <a:cxnSpLocks/>
          </p:cNvCxnSpPr>
          <p:nvPr userDrawn="1"/>
        </p:nvCxnSpPr>
        <p:spPr>
          <a:xfrm>
            <a:off x="521293" y="6241030"/>
            <a:ext cx="1115248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B3F6567-A314-7A5B-935B-45C50661713B}"/>
              </a:ext>
            </a:extLst>
          </p:cNvPr>
          <p:cNvCxnSpPr>
            <a:cxnSpLocks/>
          </p:cNvCxnSpPr>
          <p:nvPr userDrawn="1"/>
        </p:nvCxnSpPr>
        <p:spPr>
          <a:xfrm flipV="1">
            <a:off x="521293" y="524521"/>
            <a:ext cx="11152488" cy="5364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33E40A72-B975-45AE-8994-E010898750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293" y="961298"/>
            <a:ext cx="10695109" cy="448415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6400" b="1" i="1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 Medium" panose="020B0502030000000004" pitchFamily="34" charset="0"/>
              </a:defRPr>
            </a:lvl1pPr>
          </a:lstStyle>
          <a:p>
            <a:r>
              <a:rPr lang="en-US" dirty="0"/>
              <a:t>“Click to edit quote”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EA80BD2-89C7-8F2A-C298-C974719441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1293" y="6450010"/>
            <a:ext cx="795666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FA88A892-8C98-E14F-8749-4A894BAD8B05}" type="datetime1">
              <a:rPr lang="da-DK" smtClean="0"/>
              <a:pPr/>
              <a:t>13-10-2023</a:t>
            </a:fld>
            <a:endParaRPr lang="en-SE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94958D2-6148-FA78-845F-C6C9D31C35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6835" y="6450010"/>
            <a:ext cx="3178484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endParaRPr lang="en-SE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B9349F-7A11-CDBA-69A6-4101D69C7D06}"/>
              </a:ext>
            </a:extLst>
          </p:cNvPr>
          <p:cNvCxnSpPr>
            <a:cxnSpLocks/>
          </p:cNvCxnSpPr>
          <p:nvPr userDrawn="1"/>
        </p:nvCxnSpPr>
        <p:spPr>
          <a:xfrm>
            <a:off x="1637801" y="6450010"/>
            <a:ext cx="0" cy="26085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20">
            <a:extLst>
              <a:ext uri="{FF2B5EF4-FFF2-40B4-BE49-F238E27FC236}">
                <a16:creationId xmlns:a16="http://schemas.microsoft.com/office/drawing/2014/main" id="{5F98FB9D-B599-3E80-ECA6-B5F9BF489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5285" y="6450010"/>
            <a:ext cx="900406" cy="1530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58617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Anpassad layout">
    <p:bg>
      <p:bgPr>
        <a:solidFill>
          <a:srgbClr val="9842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353CED3-4A10-CE09-5106-C0D3DF47C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2748" y="5756893"/>
            <a:ext cx="2701949" cy="275158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12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61E903E-D48C-1304-5AEB-397D541067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0880" y="177323"/>
            <a:ext cx="692675" cy="347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9F17E1EC-6C67-A041-A5E4-BC04E4BBED5D}" type="slidenum">
              <a:rPr lang="en-SE" smtClean="0"/>
              <a:pPr/>
              <a:t>‹#›</a:t>
            </a:fld>
            <a:endParaRPr lang="en-SE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F0B591B-7A2D-0633-D2BA-0B13A0D680F7}"/>
              </a:ext>
            </a:extLst>
          </p:cNvPr>
          <p:cNvCxnSpPr>
            <a:cxnSpLocks/>
          </p:cNvCxnSpPr>
          <p:nvPr userDrawn="1"/>
        </p:nvCxnSpPr>
        <p:spPr>
          <a:xfrm>
            <a:off x="512748" y="6241030"/>
            <a:ext cx="11160807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A12EB3B-BAE9-1CD6-759E-75F2DF90797A}"/>
              </a:ext>
            </a:extLst>
          </p:cNvPr>
          <p:cNvCxnSpPr>
            <a:cxnSpLocks/>
          </p:cNvCxnSpPr>
          <p:nvPr userDrawn="1"/>
        </p:nvCxnSpPr>
        <p:spPr>
          <a:xfrm>
            <a:off x="512748" y="578167"/>
            <a:ext cx="11160807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AE2AADB1-E86E-C9F6-B697-E88C25C368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2748" y="961297"/>
            <a:ext cx="11160807" cy="458661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6400" b="1" i="1">
                <a:solidFill>
                  <a:srgbClr val="000000"/>
                </a:solidFill>
                <a:latin typeface="Inter" panose="020B0502030000000004" pitchFamily="34" charset="0"/>
                <a:ea typeface="Inter" panose="020B0502030000000004" pitchFamily="34" charset="0"/>
                <a:cs typeface="Inter Medium" panose="020B0502030000000004" pitchFamily="34" charset="0"/>
              </a:defRPr>
            </a:lvl1pPr>
          </a:lstStyle>
          <a:p>
            <a:r>
              <a:rPr lang="en-US" dirty="0"/>
              <a:t>“Click to edit quote”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45AC78A-16E3-8197-96F2-9055B13B20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2748" y="6450010"/>
            <a:ext cx="795666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FA88A892-8C98-E14F-8749-4A894BAD8B05}" type="datetime1">
              <a:rPr lang="da-DK" smtClean="0"/>
              <a:pPr/>
              <a:t>13-10-2023</a:t>
            </a:fld>
            <a:endParaRPr lang="en-SE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A24A3B5-5DD2-0F28-B63C-68D8101DBE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8290" y="6450010"/>
            <a:ext cx="3178484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endParaRPr lang="en-SE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00AB6C7-2E94-2935-552A-51054DBE1E94}"/>
              </a:ext>
            </a:extLst>
          </p:cNvPr>
          <p:cNvCxnSpPr>
            <a:cxnSpLocks/>
          </p:cNvCxnSpPr>
          <p:nvPr userDrawn="1"/>
        </p:nvCxnSpPr>
        <p:spPr>
          <a:xfrm>
            <a:off x="1629256" y="6450010"/>
            <a:ext cx="0" cy="260855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20">
            <a:extLst>
              <a:ext uri="{FF2B5EF4-FFF2-40B4-BE49-F238E27FC236}">
                <a16:creationId xmlns:a16="http://schemas.microsoft.com/office/drawing/2014/main" id="{0E1E9E45-313D-6684-0307-6CE52C8C44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8403" y="6450010"/>
            <a:ext cx="916574" cy="1530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15405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Anpassad layout">
    <p:bg>
      <p:bgPr>
        <a:solidFill>
          <a:srgbClr val="FBED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61E903E-D48C-1304-5AEB-397D541067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5814" y="177323"/>
            <a:ext cx="692675" cy="347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9F17E1EC-6C67-A041-A5E4-BC04E4BBED5D}" type="slidenum">
              <a:rPr lang="en-SE" smtClean="0"/>
              <a:pPr/>
              <a:t>‹#›</a:t>
            </a:fld>
            <a:endParaRPr lang="en-SE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F0B591B-7A2D-0633-D2BA-0B13A0D680F7}"/>
              </a:ext>
            </a:extLst>
          </p:cNvPr>
          <p:cNvCxnSpPr>
            <a:cxnSpLocks/>
          </p:cNvCxnSpPr>
          <p:nvPr userDrawn="1"/>
        </p:nvCxnSpPr>
        <p:spPr>
          <a:xfrm>
            <a:off x="521293" y="6241030"/>
            <a:ext cx="11160808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A12EB3B-BAE9-1CD6-759E-75F2DF90797A}"/>
              </a:ext>
            </a:extLst>
          </p:cNvPr>
          <p:cNvCxnSpPr>
            <a:cxnSpLocks/>
          </p:cNvCxnSpPr>
          <p:nvPr userDrawn="1"/>
        </p:nvCxnSpPr>
        <p:spPr>
          <a:xfrm>
            <a:off x="521293" y="578167"/>
            <a:ext cx="11160808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B7131162-B422-F320-1D50-6291B33D37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293" y="961297"/>
            <a:ext cx="11147196" cy="458661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6400" b="1" i="1">
                <a:solidFill>
                  <a:srgbClr val="000000"/>
                </a:solidFill>
                <a:latin typeface="Inter" panose="020B0502030000000004" pitchFamily="34" charset="0"/>
                <a:ea typeface="Inter" panose="020B0502030000000004" pitchFamily="34" charset="0"/>
                <a:cs typeface="Inter Medium" panose="020B0502030000000004" pitchFamily="34" charset="0"/>
              </a:defRPr>
            </a:lvl1pPr>
          </a:lstStyle>
          <a:p>
            <a:r>
              <a:rPr lang="en-US" dirty="0"/>
              <a:t>“Click to edit quote”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A27B9A9-ECC7-7909-E003-FE3689C062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93" y="5756893"/>
            <a:ext cx="2701949" cy="275158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12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E4A6521-9CE5-54E1-5A75-E8BB8A8A17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1293" y="6450010"/>
            <a:ext cx="795666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FA88A892-8C98-E14F-8749-4A894BAD8B05}" type="datetime1">
              <a:rPr lang="da-DK" smtClean="0"/>
              <a:pPr/>
              <a:t>13-10-2023</a:t>
            </a:fld>
            <a:endParaRPr lang="en-SE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B3305A2-5219-D1CA-AAC0-3CE5207E77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6835" y="6450010"/>
            <a:ext cx="3178484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endParaRPr lang="en-SE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C84E7C6-369D-D91F-45DF-00D0B78F2387}"/>
              </a:ext>
            </a:extLst>
          </p:cNvPr>
          <p:cNvCxnSpPr>
            <a:cxnSpLocks/>
          </p:cNvCxnSpPr>
          <p:nvPr userDrawn="1"/>
        </p:nvCxnSpPr>
        <p:spPr>
          <a:xfrm>
            <a:off x="1637801" y="6450010"/>
            <a:ext cx="0" cy="260855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20">
            <a:extLst>
              <a:ext uri="{FF2B5EF4-FFF2-40B4-BE49-F238E27FC236}">
                <a16:creationId xmlns:a16="http://schemas.microsoft.com/office/drawing/2014/main" id="{0E1E9E45-313D-6684-0307-6CE52C8C44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8403" y="6450010"/>
            <a:ext cx="916574" cy="1530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30204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Anpassad layout">
    <p:bg>
      <p:bgPr>
        <a:solidFill>
          <a:srgbClr val="8FFC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61E903E-D48C-1304-5AEB-397D541067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1105" y="177323"/>
            <a:ext cx="692675" cy="347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9F17E1EC-6C67-A041-A5E4-BC04E4BBED5D}" type="slidenum">
              <a:rPr lang="en-SE" smtClean="0"/>
              <a:pPr/>
              <a:t>‹#›</a:t>
            </a:fld>
            <a:endParaRPr lang="en-SE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F0B591B-7A2D-0633-D2BA-0B13A0D680F7}"/>
              </a:ext>
            </a:extLst>
          </p:cNvPr>
          <p:cNvCxnSpPr>
            <a:cxnSpLocks/>
          </p:cNvCxnSpPr>
          <p:nvPr userDrawn="1"/>
        </p:nvCxnSpPr>
        <p:spPr>
          <a:xfrm>
            <a:off x="521293" y="6241030"/>
            <a:ext cx="11160808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A12EB3B-BAE9-1CD6-759E-75F2DF90797A}"/>
              </a:ext>
            </a:extLst>
          </p:cNvPr>
          <p:cNvCxnSpPr>
            <a:cxnSpLocks/>
          </p:cNvCxnSpPr>
          <p:nvPr userDrawn="1"/>
        </p:nvCxnSpPr>
        <p:spPr>
          <a:xfrm>
            <a:off x="521293" y="578167"/>
            <a:ext cx="11160808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427D59C-B267-5245-BE2A-A7A45B7BBE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292" y="961297"/>
            <a:ext cx="11152487" cy="458661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6400" b="1" i="1">
                <a:solidFill>
                  <a:srgbClr val="000000"/>
                </a:solidFill>
                <a:latin typeface="Inter" panose="020B0502030000000004" pitchFamily="34" charset="0"/>
                <a:ea typeface="Inter" panose="020B0502030000000004" pitchFamily="34" charset="0"/>
                <a:cs typeface="Inter Medium" panose="020B0502030000000004" pitchFamily="34" charset="0"/>
              </a:defRPr>
            </a:lvl1pPr>
          </a:lstStyle>
          <a:p>
            <a:r>
              <a:rPr lang="en-US" dirty="0"/>
              <a:t>“Click to edit quote”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2B01628-02F4-1548-732A-7B3836451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93" y="5756893"/>
            <a:ext cx="2701949" cy="275158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12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56CE2D2-F344-EC6C-3F75-E7F27F4A1C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1293" y="6450010"/>
            <a:ext cx="795666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FA88A892-8C98-E14F-8749-4A894BAD8B05}" type="datetime1">
              <a:rPr lang="da-DK" smtClean="0"/>
              <a:pPr/>
              <a:t>13-10-2023</a:t>
            </a:fld>
            <a:endParaRPr lang="en-SE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2F6B676-3245-1584-D7D0-7C51BD9E3D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6835" y="6450010"/>
            <a:ext cx="3178484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endParaRPr lang="en-SE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B0DA1E4-BA0D-B0E6-BCCC-01DFA0E6FFB6}"/>
              </a:ext>
            </a:extLst>
          </p:cNvPr>
          <p:cNvCxnSpPr>
            <a:cxnSpLocks/>
          </p:cNvCxnSpPr>
          <p:nvPr userDrawn="1"/>
        </p:nvCxnSpPr>
        <p:spPr>
          <a:xfrm>
            <a:off x="1637801" y="6450010"/>
            <a:ext cx="0" cy="260855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20">
            <a:extLst>
              <a:ext uri="{FF2B5EF4-FFF2-40B4-BE49-F238E27FC236}">
                <a16:creationId xmlns:a16="http://schemas.microsoft.com/office/drawing/2014/main" id="{0E1E9E45-313D-6684-0307-6CE52C8C44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8403" y="6450010"/>
            <a:ext cx="916574" cy="1530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74786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Anpassad layout">
    <p:bg>
      <p:bgPr>
        <a:solidFill>
          <a:srgbClr val="1F4D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BD5C090-F84E-E58B-D1FB-26C15C030F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1105" y="177323"/>
            <a:ext cx="692675" cy="347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9F17E1EC-6C67-A041-A5E4-BC04E4BBED5D}" type="slidenum">
              <a:rPr lang="en-SE" smtClean="0"/>
              <a:pPr/>
              <a:t>‹#›</a:t>
            </a:fld>
            <a:endParaRPr lang="en-SE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8E2A751-CD43-4B59-A676-BDA6AD06BAA3}"/>
              </a:ext>
            </a:extLst>
          </p:cNvPr>
          <p:cNvCxnSpPr>
            <a:cxnSpLocks/>
          </p:cNvCxnSpPr>
          <p:nvPr userDrawn="1"/>
        </p:nvCxnSpPr>
        <p:spPr>
          <a:xfrm>
            <a:off x="529839" y="6241030"/>
            <a:ext cx="1115226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542517-A0EF-CCF8-A289-6EC381CF16C4}"/>
              </a:ext>
            </a:extLst>
          </p:cNvPr>
          <p:cNvCxnSpPr>
            <a:cxnSpLocks/>
          </p:cNvCxnSpPr>
          <p:nvPr userDrawn="1"/>
        </p:nvCxnSpPr>
        <p:spPr>
          <a:xfrm>
            <a:off x="529839" y="578167"/>
            <a:ext cx="1115226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244E780-73D1-F2AE-BB3B-37A8F1625E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9838" y="961297"/>
            <a:ext cx="11143941" cy="458661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6400" b="1" i="1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 Medium" panose="020B0502030000000004" pitchFamily="34" charset="0"/>
              </a:defRPr>
            </a:lvl1pPr>
          </a:lstStyle>
          <a:p>
            <a:r>
              <a:rPr lang="en-US" dirty="0"/>
              <a:t>“Click to edit quote”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3533FCA-5CEB-B8C9-0DA3-EB5E95A9AF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838" y="5756893"/>
            <a:ext cx="2701949" cy="275158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12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B7F495A-05B7-B64B-E6B6-C5DE423052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9839" y="6450010"/>
            <a:ext cx="795666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FA88A892-8C98-E14F-8749-4A894BAD8B05}" type="datetime1">
              <a:rPr lang="da-DK" smtClean="0"/>
              <a:pPr/>
              <a:t>13-10-2023</a:t>
            </a:fld>
            <a:endParaRPr lang="en-SE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8067ABB-6312-28B9-A16B-C96309F1F1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55381" y="6450010"/>
            <a:ext cx="3178484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endParaRPr lang="en-SE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A8CFF7B-3385-7581-F828-79D5309D8F53}"/>
              </a:ext>
            </a:extLst>
          </p:cNvPr>
          <p:cNvCxnSpPr>
            <a:cxnSpLocks/>
          </p:cNvCxnSpPr>
          <p:nvPr userDrawn="1"/>
        </p:nvCxnSpPr>
        <p:spPr>
          <a:xfrm>
            <a:off x="1646347" y="6450010"/>
            <a:ext cx="0" cy="26085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20">
            <a:extLst>
              <a:ext uri="{FF2B5EF4-FFF2-40B4-BE49-F238E27FC236}">
                <a16:creationId xmlns:a16="http://schemas.microsoft.com/office/drawing/2014/main" id="{5F98FB9D-B599-3E80-ECA6-B5F9BF489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5285" y="6450010"/>
            <a:ext cx="900406" cy="1530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53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npassad layout">
    <p:bg>
      <p:bgPr>
        <a:solidFill>
          <a:srgbClr val="9842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9D19F339-4655-DB34-6B56-751A91CCF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93" y="928645"/>
            <a:ext cx="8730456" cy="184713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6400" b="1" i="0">
                <a:solidFill>
                  <a:srgbClr val="000000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837AE1A8-750F-0631-C023-90106A54F8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68093" y="6176962"/>
            <a:ext cx="3178484" cy="333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endParaRPr lang="en-SE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4148AB7A-163B-B8A2-A034-8CBA61AD33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1293" y="6163603"/>
            <a:ext cx="731184" cy="347198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48AE17A7-E570-7C4D-918E-1B3934CD72EF}" type="datetime1">
              <a:rPr lang="da-DK" smtClean="0"/>
              <a:pPr/>
              <a:t>13-10-2023</a:t>
            </a:fld>
            <a:endParaRPr lang="en-SE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FC6388D-0766-1281-3005-B497C89E31DD}"/>
              </a:ext>
            </a:extLst>
          </p:cNvPr>
          <p:cNvCxnSpPr>
            <a:cxnSpLocks/>
          </p:cNvCxnSpPr>
          <p:nvPr userDrawn="1"/>
        </p:nvCxnSpPr>
        <p:spPr>
          <a:xfrm>
            <a:off x="521293" y="5929354"/>
            <a:ext cx="11152487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3D55F7E-5C1E-73C4-AB10-F505F449FF87}"/>
              </a:ext>
            </a:extLst>
          </p:cNvPr>
          <p:cNvCxnSpPr>
            <a:cxnSpLocks/>
          </p:cNvCxnSpPr>
          <p:nvPr userDrawn="1"/>
        </p:nvCxnSpPr>
        <p:spPr>
          <a:xfrm>
            <a:off x="521293" y="530040"/>
            <a:ext cx="11152487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F4BDE78E-021C-FE93-8911-C1E8CB16FF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1105" y="173469"/>
            <a:ext cx="692675" cy="347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9F17E1EC-6C67-A041-A5E4-BC04E4BBED5D}" type="slidenum">
              <a:rPr lang="en-SE" smtClean="0"/>
              <a:pPr/>
              <a:t>‹#›</a:t>
            </a:fld>
            <a:endParaRPr lang="en-SE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62F0936-B067-177C-29EB-44571F45938D}"/>
              </a:ext>
            </a:extLst>
          </p:cNvPr>
          <p:cNvCxnSpPr>
            <a:cxnSpLocks/>
          </p:cNvCxnSpPr>
          <p:nvPr userDrawn="1"/>
        </p:nvCxnSpPr>
        <p:spPr>
          <a:xfrm>
            <a:off x="1485694" y="6176962"/>
            <a:ext cx="0" cy="377179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Subtitle 2">
            <a:extLst>
              <a:ext uri="{FF2B5EF4-FFF2-40B4-BE49-F238E27FC236}">
                <a16:creationId xmlns:a16="http://schemas.microsoft.com/office/drawing/2014/main" id="{7B0880E6-FC34-95FC-9D28-E6FFDC30BC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93" y="2970937"/>
            <a:ext cx="5265361" cy="2680824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>
              <a:lnSpc>
                <a:spcPct val="150000"/>
              </a:lnSpc>
              <a:buFont typeface="Wingdings" pitchFamily="2" charset="2"/>
              <a:buChar char="§"/>
              <a:defRPr sz="12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20">
            <a:extLst>
              <a:ext uri="{FF2B5EF4-FFF2-40B4-BE49-F238E27FC236}">
                <a16:creationId xmlns:a16="http://schemas.microsoft.com/office/drawing/2014/main" id="{A1835038-6B61-1DC4-A5B6-9617E83DB6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37699" y="6206943"/>
            <a:ext cx="2079035" cy="3471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4219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Anpassad layout">
    <p:bg>
      <p:bgPr>
        <a:solidFill>
          <a:srgbClr val="1F4D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B1377D5-56CC-0851-68DD-36B8DD0E1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95" y="928645"/>
            <a:ext cx="8730456" cy="184713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6400" b="1" i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2ABCAA5-558F-2B13-8EDE-2722DE7BF8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68093" y="6176962"/>
            <a:ext cx="3178484" cy="333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endParaRPr lang="en-SE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8A5A9559-D74A-B8A4-8F72-14ECA4B66A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1293" y="6163603"/>
            <a:ext cx="755250" cy="347198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75357B72-46E6-7045-9435-B1A1F08BE5C7}" type="datetime1">
              <a:rPr lang="da-DK" smtClean="0"/>
              <a:t>13-10-2023</a:t>
            </a:fld>
            <a:endParaRPr lang="en-SE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F386054-5CFE-60CD-CF11-34AF391B242C}"/>
              </a:ext>
            </a:extLst>
          </p:cNvPr>
          <p:cNvCxnSpPr>
            <a:cxnSpLocks/>
          </p:cNvCxnSpPr>
          <p:nvPr userDrawn="1"/>
        </p:nvCxnSpPr>
        <p:spPr>
          <a:xfrm>
            <a:off x="521293" y="5929354"/>
            <a:ext cx="1115226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60DC524-CA2F-42D1-7DC0-3D9C9CC198A8}"/>
              </a:ext>
            </a:extLst>
          </p:cNvPr>
          <p:cNvCxnSpPr>
            <a:cxnSpLocks/>
          </p:cNvCxnSpPr>
          <p:nvPr userDrawn="1"/>
        </p:nvCxnSpPr>
        <p:spPr>
          <a:xfrm>
            <a:off x="521293" y="530040"/>
            <a:ext cx="1115226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20">
            <a:extLst>
              <a:ext uri="{FF2B5EF4-FFF2-40B4-BE49-F238E27FC236}">
                <a16:creationId xmlns:a16="http://schemas.microsoft.com/office/drawing/2014/main" id="{485B3450-3DBA-4720-356B-3795387A7A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94548" y="6206948"/>
            <a:ext cx="2079007" cy="34719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E5135A0-4BB5-D525-0FCB-28774E0046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0880" y="177323"/>
            <a:ext cx="692675" cy="347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9F17E1EC-6C67-A041-A5E4-BC04E4BBED5D}" type="slidenum">
              <a:rPr lang="en-SE" smtClean="0"/>
              <a:pPr/>
              <a:t>‹#›</a:t>
            </a:fld>
            <a:endParaRPr lang="en-SE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7BE0ACC-1C51-FFE3-246C-6A023867463B}"/>
              </a:ext>
            </a:extLst>
          </p:cNvPr>
          <p:cNvCxnSpPr>
            <a:cxnSpLocks/>
          </p:cNvCxnSpPr>
          <p:nvPr userDrawn="1"/>
        </p:nvCxnSpPr>
        <p:spPr>
          <a:xfrm>
            <a:off x="1485694" y="6176962"/>
            <a:ext cx="0" cy="37717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Subtitle 2">
            <a:extLst>
              <a:ext uri="{FF2B5EF4-FFF2-40B4-BE49-F238E27FC236}">
                <a16:creationId xmlns:a16="http://schemas.microsoft.com/office/drawing/2014/main" id="{9AF6B3BB-CC09-C301-9CDD-94E82F07F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895" y="2970937"/>
            <a:ext cx="5265361" cy="2680824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>
              <a:lnSpc>
                <a:spcPct val="150000"/>
              </a:lnSpc>
              <a:buFont typeface="Wingdings" pitchFamily="2" charset="2"/>
              <a:buChar char="§"/>
              <a:defRPr sz="12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66238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npassad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4BE65DD-8B59-718B-FD54-E6FFBA0BE0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A034BBC2-5EDD-A34A-7F79-33CC377DCD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59264" y="6176962"/>
            <a:ext cx="3178484" cy="333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endParaRPr lang="en-SE" dirty="0"/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9D765201-BB3A-1E85-5D51-1040A66E3F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2464" y="6163603"/>
            <a:ext cx="739208" cy="347198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88C6E428-9369-FA48-AD58-3A18D792F2E3}" type="datetime1">
              <a:rPr lang="da-DK" smtClean="0"/>
              <a:t>13-10-2023</a:t>
            </a:fld>
            <a:endParaRPr lang="en-SE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A8ED172-649A-686E-A1EE-BBDFCB1BCB4C}"/>
              </a:ext>
            </a:extLst>
          </p:cNvPr>
          <p:cNvCxnSpPr>
            <a:cxnSpLocks/>
          </p:cNvCxnSpPr>
          <p:nvPr userDrawn="1"/>
        </p:nvCxnSpPr>
        <p:spPr>
          <a:xfrm>
            <a:off x="512748" y="5929354"/>
            <a:ext cx="1118644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01B2126-C8D8-EA40-5B9B-B771D580D510}"/>
              </a:ext>
            </a:extLst>
          </p:cNvPr>
          <p:cNvCxnSpPr>
            <a:cxnSpLocks/>
          </p:cNvCxnSpPr>
          <p:nvPr userDrawn="1"/>
        </p:nvCxnSpPr>
        <p:spPr>
          <a:xfrm>
            <a:off x="512748" y="530040"/>
            <a:ext cx="1118644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" name="Picture 20">
            <a:extLst>
              <a:ext uri="{FF2B5EF4-FFF2-40B4-BE49-F238E27FC236}">
                <a16:creationId xmlns:a16="http://schemas.microsoft.com/office/drawing/2014/main" id="{EAD8D2D4-9051-C8DA-8EA3-70D7437A9C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377" y="6206948"/>
            <a:ext cx="2066625" cy="347193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BF0BD6C3-3FA8-622E-AEFB-9249422C8B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9792" y="168777"/>
            <a:ext cx="692675" cy="347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9F17E1EC-6C67-A041-A5E4-BC04E4BBED5D}" type="slidenum">
              <a:rPr lang="en-SE" smtClean="0"/>
              <a:pPr/>
              <a:t>‹#›</a:t>
            </a:fld>
            <a:endParaRPr lang="en-SE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410A87A-AE3C-7ABE-6FDD-5AC23786873D}"/>
              </a:ext>
            </a:extLst>
          </p:cNvPr>
          <p:cNvCxnSpPr>
            <a:cxnSpLocks/>
          </p:cNvCxnSpPr>
          <p:nvPr userDrawn="1"/>
        </p:nvCxnSpPr>
        <p:spPr>
          <a:xfrm>
            <a:off x="1476865" y="6176962"/>
            <a:ext cx="0" cy="37717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4EAD318B-6E5F-F331-37A6-04D1EE436F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2748" y="2970937"/>
            <a:ext cx="5265361" cy="2680824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>
              <a:lnSpc>
                <a:spcPct val="150000"/>
              </a:lnSpc>
              <a:buFont typeface="Wingdings" pitchFamily="2" charset="2"/>
              <a:buChar char="§"/>
              <a:defRPr sz="12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FED92F65-ECDD-F0C5-9A4A-88BA7BF6C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748" y="928645"/>
            <a:ext cx="8730456" cy="184713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6400" b="1" i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0981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Rubrikbild">
    <p:bg>
      <p:bgPr>
        <a:solidFill>
          <a:srgbClr val="9842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6E0076A-1648-BE99-B077-7D73A0B6ED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7972" y="177323"/>
            <a:ext cx="692675" cy="347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9F17E1EC-6C67-A041-A5E4-BC04E4BBED5D}" type="slidenum">
              <a:rPr lang="en-SE" smtClean="0"/>
              <a:pPr/>
              <a:t>‹#›</a:t>
            </a:fld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166287-3694-8A9E-147E-AEDC96A5B2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6338" y="6450010"/>
            <a:ext cx="795666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FA88A892-8C98-E14F-8749-4A894BAD8B05}" type="datetime1">
              <a:rPr lang="da-DK" smtClean="0"/>
              <a:pPr/>
              <a:t>13-10-2023</a:t>
            </a:fld>
            <a:endParaRPr lang="en-SE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C6E365-8122-1C73-BB86-7E41369EDAEB}"/>
              </a:ext>
            </a:extLst>
          </p:cNvPr>
          <p:cNvCxnSpPr>
            <a:cxnSpLocks/>
          </p:cNvCxnSpPr>
          <p:nvPr userDrawn="1"/>
        </p:nvCxnSpPr>
        <p:spPr>
          <a:xfrm>
            <a:off x="526982" y="6241030"/>
            <a:ext cx="11163665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20">
            <a:extLst>
              <a:ext uri="{FF2B5EF4-FFF2-40B4-BE49-F238E27FC236}">
                <a16:creationId xmlns:a16="http://schemas.microsoft.com/office/drawing/2014/main" id="{61DA0C9D-5251-7BB6-BD62-3CCAD3D65C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74067" y="6450010"/>
            <a:ext cx="916580" cy="1530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C305633-D406-B940-4C3F-2F84587C7D5A}"/>
              </a:ext>
            </a:extLst>
          </p:cNvPr>
          <p:cNvCxnSpPr>
            <a:cxnSpLocks/>
          </p:cNvCxnSpPr>
          <p:nvPr userDrawn="1"/>
        </p:nvCxnSpPr>
        <p:spPr>
          <a:xfrm>
            <a:off x="526983" y="1187767"/>
            <a:ext cx="11163664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E1458709-B019-707E-32F8-D20DC5B44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983" y="290513"/>
            <a:ext cx="7485224" cy="47148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700" b="1" i="0">
                <a:solidFill>
                  <a:srgbClr val="000000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 dirty="0"/>
              <a:t>Click to edit Master index slide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8434BAB-2843-4790-93A1-7A74B3DCCC1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26982" y="1483909"/>
            <a:ext cx="11163665" cy="436275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4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>
              <a:lnSpc>
                <a:spcPct val="100000"/>
              </a:lnSpc>
              <a:defRPr sz="14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2pPr>
            <a:lvl3pPr>
              <a:lnSpc>
                <a:spcPct val="100000"/>
              </a:lnSpc>
              <a:defRPr sz="14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3pPr>
            <a:lvl4pPr>
              <a:lnSpc>
                <a:spcPct val="100000"/>
              </a:lnSpc>
              <a:defRPr sz="14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4pPr>
            <a:lvl5pPr>
              <a:lnSpc>
                <a:spcPct val="100000"/>
              </a:lnSpc>
              <a:defRPr sz="14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66E4694-5DE5-73A4-76E9-6DDAC17357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71880" y="6450010"/>
            <a:ext cx="3178484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endParaRPr lang="en-SE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A8366D3-87A1-5A31-C7B9-96CA2BBECEE1}"/>
              </a:ext>
            </a:extLst>
          </p:cNvPr>
          <p:cNvCxnSpPr>
            <a:cxnSpLocks/>
          </p:cNvCxnSpPr>
          <p:nvPr userDrawn="1"/>
        </p:nvCxnSpPr>
        <p:spPr>
          <a:xfrm>
            <a:off x="1662846" y="6450010"/>
            <a:ext cx="0" cy="260855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858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ubrikbild">
    <p:bg>
      <p:bgPr>
        <a:solidFill>
          <a:srgbClr val="8FFC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6E0076A-1648-BE99-B077-7D73A0B6ED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9426" y="177323"/>
            <a:ext cx="692675" cy="347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9F17E1EC-6C67-A041-A5E4-BC04E4BBED5D}" type="slidenum">
              <a:rPr lang="en-SE" smtClean="0"/>
              <a:pPr/>
              <a:t>‹#›</a:t>
            </a:fld>
            <a:endParaRPr lang="en-SE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C6E365-8122-1C73-BB86-7E41369EDAEB}"/>
              </a:ext>
            </a:extLst>
          </p:cNvPr>
          <p:cNvCxnSpPr>
            <a:cxnSpLocks/>
          </p:cNvCxnSpPr>
          <p:nvPr userDrawn="1"/>
        </p:nvCxnSpPr>
        <p:spPr>
          <a:xfrm>
            <a:off x="518438" y="6241030"/>
            <a:ext cx="11163663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C305633-D406-B940-4C3F-2F84587C7D5A}"/>
              </a:ext>
            </a:extLst>
          </p:cNvPr>
          <p:cNvCxnSpPr>
            <a:cxnSpLocks/>
          </p:cNvCxnSpPr>
          <p:nvPr userDrawn="1"/>
        </p:nvCxnSpPr>
        <p:spPr>
          <a:xfrm>
            <a:off x="518438" y="1187767"/>
            <a:ext cx="11163663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E1458709-B019-707E-32F8-D20DC5B44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438" y="290513"/>
            <a:ext cx="7485224" cy="47148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700" b="1" i="0">
                <a:solidFill>
                  <a:srgbClr val="000000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 dirty="0"/>
              <a:t>Click to edit Master index slide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8434BAB-2843-4790-93A1-7A74B3DCCC1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18438" y="1483909"/>
            <a:ext cx="11163663" cy="436275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4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>
              <a:lnSpc>
                <a:spcPct val="100000"/>
              </a:lnSpc>
              <a:defRPr sz="14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2pPr>
            <a:lvl3pPr>
              <a:lnSpc>
                <a:spcPct val="100000"/>
              </a:lnSpc>
              <a:defRPr sz="14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3pPr>
            <a:lvl4pPr>
              <a:lnSpc>
                <a:spcPct val="100000"/>
              </a:lnSpc>
              <a:defRPr sz="14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4pPr>
            <a:lvl5pPr>
              <a:lnSpc>
                <a:spcPct val="100000"/>
              </a:lnSpc>
              <a:defRPr sz="14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CECACB3-2568-2F53-7738-0178E72C6A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8438" y="6450010"/>
            <a:ext cx="795666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FA88A892-8C98-E14F-8749-4A894BAD8B05}" type="datetime1">
              <a:rPr lang="da-DK" smtClean="0"/>
              <a:pPr/>
              <a:t>13-10-2023</a:t>
            </a:fld>
            <a:endParaRPr lang="en-SE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604D6D3-7777-4A24-B90A-1FD50A5B1D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3980" y="6450010"/>
            <a:ext cx="3178484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endParaRPr lang="en-SE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367E6F9-0A0A-9179-9588-CA137E030934}"/>
              </a:ext>
            </a:extLst>
          </p:cNvPr>
          <p:cNvCxnSpPr>
            <a:cxnSpLocks/>
          </p:cNvCxnSpPr>
          <p:nvPr userDrawn="1"/>
        </p:nvCxnSpPr>
        <p:spPr>
          <a:xfrm>
            <a:off x="1634946" y="6450010"/>
            <a:ext cx="0" cy="260855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20">
            <a:extLst>
              <a:ext uri="{FF2B5EF4-FFF2-40B4-BE49-F238E27FC236}">
                <a16:creationId xmlns:a16="http://schemas.microsoft.com/office/drawing/2014/main" id="{4F493EC5-095F-8E8D-816A-3BEFA924D6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5521" y="6450010"/>
            <a:ext cx="916580" cy="1530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1383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9920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77" r:id="rId2"/>
    <p:sldLayoutId id="2147483779" r:id="rId3"/>
    <p:sldLayoutId id="2147483722" r:id="rId4"/>
    <p:sldLayoutId id="2147483778" r:id="rId5"/>
    <p:sldLayoutId id="2147483780" r:id="rId6"/>
    <p:sldLayoutId id="2147483763" r:id="rId7"/>
    <p:sldLayoutId id="2147483792" r:id="rId8"/>
    <p:sldLayoutId id="2147483790" r:id="rId9"/>
    <p:sldLayoutId id="2147483791" r:id="rId10"/>
    <p:sldLayoutId id="2147483787" r:id="rId11"/>
    <p:sldLayoutId id="2147483789" r:id="rId12"/>
    <p:sldLayoutId id="2147483788" r:id="rId13"/>
    <p:sldLayoutId id="2147483725" r:id="rId14"/>
    <p:sldLayoutId id="2147483726" r:id="rId15"/>
    <p:sldLayoutId id="2147483727" r:id="rId16"/>
    <p:sldLayoutId id="2147483781" r:id="rId17"/>
    <p:sldLayoutId id="2147483775" r:id="rId18"/>
    <p:sldLayoutId id="2147483731" r:id="rId19"/>
    <p:sldLayoutId id="2147483732" r:id="rId20"/>
    <p:sldLayoutId id="2147483733" r:id="rId21"/>
    <p:sldLayoutId id="2147483734" r:id="rId22"/>
    <p:sldLayoutId id="2147483730" r:id="rId23"/>
    <p:sldLayoutId id="2147483782" r:id="rId24"/>
    <p:sldLayoutId id="2147483741" r:id="rId25"/>
    <p:sldLayoutId id="2147483764" r:id="rId26"/>
    <p:sldLayoutId id="2147483735" r:id="rId27"/>
    <p:sldLayoutId id="2147483765" r:id="rId28"/>
    <p:sldLayoutId id="2147483766" r:id="rId29"/>
    <p:sldLayoutId id="2147483783" r:id="rId30"/>
    <p:sldLayoutId id="2147483768" r:id="rId31"/>
    <p:sldLayoutId id="2147483794" r:id="rId32"/>
    <p:sldLayoutId id="2147483767" r:id="rId33"/>
    <p:sldLayoutId id="2147483784" r:id="rId34"/>
    <p:sldLayoutId id="2147483769" r:id="rId35"/>
    <p:sldLayoutId id="2147483773" r:id="rId36"/>
    <p:sldLayoutId id="2147483774" r:id="rId37"/>
    <p:sldLayoutId id="2147483776" r:id="rId38"/>
    <p:sldLayoutId id="2147483793" r:id="rId39"/>
    <p:sldLayoutId id="2147483795" r:id="rId40"/>
    <p:sldLayoutId id="2147483771" r:id="rId41"/>
    <p:sldLayoutId id="2147483786" r:id="rId42"/>
    <p:sldLayoutId id="2147483772" r:id="rId43"/>
    <p:sldLayoutId id="2147483785" r:id="rId44"/>
    <p:sldLayoutId id="2147483770" r:id="rId4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spc="0">
          <a:solidFill>
            <a:srgbClr val="1E2434"/>
          </a:solidFill>
          <a:latin typeface="Inter Semi Bold" panose="020B0502030000000004" pitchFamily="34" charset="0"/>
          <a:ea typeface="Inter Semi Bold" panose="020B0502030000000004" pitchFamily="34" charset="0"/>
          <a:cs typeface="Inter Semi Bold" panose="020B05020300000000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Wingdings" pitchFamily="2" charset="2"/>
        <a:buChar char="§"/>
        <a:defRPr sz="1800" b="0" i="0" kern="1200">
          <a:solidFill>
            <a:srgbClr val="1E2434"/>
          </a:solidFill>
          <a:latin typeface="Inter Medium" panose="020B0502030000000004" pitchFamily="34" charset="0"/>
          <a:ea typeface="Inter Medium" panose="020B0502030000000004" pitchFamily="34" charset="0"/>
          <a:cs typeface="Inter Medium" panose="020B05020300000000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Wingdings" pitchFamily="2" charset="2"/>
        <a:buChar char="§"/>
        <a:defRPr sz="1600" b="0" i="0" kern="1200">
          <a:solidFill>
            <a:srgbClr val="1E2434"/>
          </a:solidFill>
          <a:latin typeface="Inter Medium" panose="020B0502030000000004" pitchFamily="34" charset="0"/>
          <a:ea typeface="Inter Medium" panose="020B0502030000000004" pitchFamily="34" charset="0"/>
          <a:cs typeface="Inter Medium" panose="020B05020300000000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Wingdings" pitchFamily="2" charset="2"/>
        <a:buChar char="§"/>
        <a:defRPr sz="1400" b="0" i="0" kern="1200">
          <a:solidFill>
            <a:srgbClr val="1E2434"/>
          </a:solidFill>
          <a:latin typeface="Inter Medium" panose="020B0502030000000004" pitchFamily="34" charset="0"/>
          <a:ea typeface="Inter Medium" panose="020B0502030000000004" pitchFamily="34" charset="0"/>
          <a:cs typeface="Inter Medium" panose="020B05020300000000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Wingdings" pitchFamily="2" charset="2"/>
        <a:buChar char="§"/>
        <a:defRPr sz="1200" b="0" i="0" kern="1200">
          <a:solidFill>
            <a:srgbClr val="1E2434"/>
          </a:solidFill>
          <a:latin typeface="Inter Medium" panose="020B0502030000000004" pitchFamily="34" charset="0"/>
          <a:ea typeface="Inter Medium" panose="020B0502030000000004" pitchFamily="34" charset="0"/>
          <a:cs typeface="Inter Medium" panose="020B05020300000000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Wingdings" pitchFamily="2" charset="2"/>
        <a:buChar char="§"/>
        <a:defRPr sz="1200" b="0" i="0" kern="1200">
          <a:solidFill>
            <a:srgbClr val="1E2434"/>
          </a:solidFill>
          <a:latin typeface="Inter Medium" panose="020B0502030000000004" pitchFamily="34" charset="0"/>
          <a:ea typeface="Inter Medium" panose="020B0502030000000004" pitchFamily="34" charset="0"/>
          <a:cs typeface="Inter Medium" panose="020B05020300000000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7E1EC-6C67-A041-A5E4-BC04E4BBED5D}" type="slidenum">
              <a:rPr lang="en-SE" smtClean="0"/>
              <a:pPr/>
              <a:t>1</a:t>
            </a:fld>
            <a:endParaRPr lang="en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A88A892-8C98-E14F-8749-4A894BAD8B05}" type="datetime1">
              <a:rPr lang="da-DK" smtClean="0"/>
              <a:pPr/>
              <a:t>13-10-2023</a:t>
            </a:fld>
            <a:endParaRPr lang="en-SE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966191" y="34978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431495" y="961297"/>
            <a:ext cx="10803651" cy="2509031"/>
          </a:xfrm>
          <a:prstGeom prst="rect">
            <a:avLst/>
          </a:prstGeom>
        </p:spPr>
        <p:txBody>
          <a:bodyPr lIns="91440" tIns="45720" rIns="91440" bIns="45720" anchor="t" anchorCtr="0">
            <a:normAutofit/>
          </a:bodyPr>
          <a:lstStyle/>
          <a:p>
            <a:r>
              <a:rPr lang="en-US" sz="2000" dirty="0">
                <a:latin typeface="Inter"/>
                <a:ea typeface="Inter"/>
                <a:cs typeface="Inter"/>
              </a:rPr>
              <a:t>Tibnor Norway</a:t>
            </a:r>
            <a:endParaRPr lang="en-US" sz="2000" dirty="0"/>
          </a:p>
        </p:txBody>
      </p:sp>
      <p:sp>
        <p:nvSpPr>
          <p:cNvPr id="2521" name="TextBox 2520">
            <a:extLst>
              <a:ext uri="{FF2B5EF4-FFF2-40B4-BE49-F238E27FC236}">
                <a16:creationId xmlns:a16="http://schemas.microsoft.com/office/drawing/2014/main" id="{8FFCAE24-DD05-AA7A-0B07-D1F6C35778D8}"/>
              </a:ext>
            </a:extLst>
          </p:cNvPr>
          <p:cNvSpPr txBox="1"/>
          <p:nvPr/>
        </p:nvSpPr>
        <p:spPr>
          <a:xfrm>
            <a:off x="5348176" y="4059273"/>
            <a:ext cx="1381547" cy="68627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20000"/>
              </a:lnSpc>
            </a:pPr>
            <a:endParaRPr lang="en-US" sz="1000" b="1" dirty="0">
              <a:solidFill>
                <a:schemeClr val="bg1"/>
              </a:solidFill>
              <a:latin typeface="Inter"/>
              <a:ea typeface="Inter"/>
              <a:cs typeface="Arial"/>
            </a:endParaRPr>
          </a:p>
          <a:p>
            <a:pPr algn="ctr">
              <a:lnSpc>
                <a:spcPct val="120000"/>
              </a:lnSpc>
            </a:pPr>
            <a:r>
              <a:rPr lang="en-US" sz="900" b="1" dirty="0">
                <a:solidFill>
                  <a:schemeClr val="bg1"/>
                </a:solidFill>
                <a:latin typeface="Inter"/>
                <a:ea typeface="Inter"/>
                <a:cs typeface="Arial"/>
              </a:rPr>
              <a:t>In-house Sales</a:t>
            </a:r>
            <a:endParaRPr lang="en-US" sz="900">
              <a:solidFill>
                <a:schemeClr val="bg1"/>
              </a:solidFill>
              <a:ea typeface="Inter"/>
              <a:cs typeface="Inter"/>
            </a:endParaRPr>
          </a:p>
          <a:p>
            <a:pPr algn="ctr">
              <a:lnSpc>
                <a:spcPct val="120000"/>
              </a:lnSpc>
            </a:pPr>
            <a:r>
              <a:rPr lang="en-US" sz="900" b="1" dirty="0">
                <a:solidFill>
                  <a:schemeClr val="bg1"/>
                </a:solidFill>
                <a:latin typeface="Inter"/>
                <a:ea typeface="Inter"/>
                <a:cs typeface="Arial"/>
              </a:rPr>
              <a:t>Katrine Hindahl</a:t>
            </a:r>
          </a:p>
          <a:p>
            <a:pPr algn="ctr">
              <a:lnSpc>
                <a:spcPct val="120000"/>
              </a:lnSpc>
            </a:pPr>
            <a:endParaRPr lang="en-US" sz="1000" b="1" dirty="0">
              <a:solidFill>
                <a:schemeClr val="bg1"/>
              </a:solidFill>
              <a:latin typeface="Inter"/>
              <a:ea typeface="Inter"/>
              <a:cs typeface="Arial" panose="020B0604020202020204" pitchFamily="34" charset="0"/>
            </a:endParaRPr>
          </a:p>
        </p:txBody>
      </p:sp>
      <p:cxnSp>
        <p:nvCxnSpPr>
          <p:cNvPr id="2534" name="Straight Arrow Connector 2533">
            <a:extLst>
              <a:ext uri="{FF2B5EF4-FFF2-40B4-BE49-F238E27FC236}">
                <a16:creationId xmlns:a16="http://schemas.microsoft.com/office/drawing/2014/main" id="{7D2E0001-1103-3C78-9381-0B7C9B00C7EE}"/>
              </a:ext>
            </a:extLst>
          </p:cNvPr>
          <p:cNvCxnSpPr/>
          <p:nvPr/>
        </p:nvCxnSpPr>
        <p:spPr>
          <a:xfrm flipH="1">
            <a:off x="6062604" y="3881154"/>
            <a:ext cx="1180" cy="177574"/>
          </a:xfrm>
          <a:prstGeom prst="straightConnector1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36" name="Subtitle 2">
            <a:extLst>
              <a:ext uri="{FF2B5EF4-FFF2-40B4-BE49-F238E27FC236}">
                <a16:creationId xmlns:a16="http://schemas.microsoft.com/office/drawing/2014/main" id="{1CBE8961-2119-EC88-58A9-962E8847DF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0089" y="5538795"/>
            <a:ext cx="2701949" cy="275158"/>
          </a:xfrm>
        </p:spPr>
        <p:txBody>
          <a:bodyPr lIns="91440" tIns="45720" rIns="91440" bIns="45720" anchor="t" anchorCtr="0">
            <a:normAutofit fontScale="85000" lnSpcReduction="20000"/>
          </a:bodyPr>
          <a:lstStyle/>
          <a:p>
            <a:r>
              <a:rPr lang="da-DK" dirty="0">
                <a:latin typeface="Inter Medium"/>
                <a:ea typeface="Inter Medium"/>
                <a:cs typeface="Inter Medium"/>
              </a:rPr>
              <a:t>Management team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9505838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Tibnor colors">
      <a:dk1>
        <a:sysClr val="windowText" lastClr="000000"/>
      </a:dk1>
      <a:lt1>
        <a:sysClr val="window" lastClr="FFFFFF"/>
      </a:lt1>
      <a:dk2>
        <a:srgbClr val="1E2434"/>
      </a:dk2>
      <a:lt2>
        <a:srgbClr val="E7E6E6"/>
      </a:lt2>
      <a:accent1>
        <a:srgbClr val="1E2334"/>
      </a:accent1>
      <a:accent2>
        <a:srgbClr val="FBEDD4"/>
      </a:accent2>
      <a:accent3>
        <a:srgbClr val="A5A5A5"/>
      </a:accent3>
      <a:accent4>
        <a:srgbClr val="984231"/>
      </a:accent4>
      <a:accent5>
        <a:srgbClr val="1F4D46"/>
      </a:accent5>
      <a:accent6>
        <a:srgbClr val="8FFCD5"/>
      </a:accent6>
      <a:hlink>
        <a:srgbClr val="1E2434"/>
      </a:hlink>
      <a:folHlink>
        <a:srgbClr val="1E2434"/>
      </a:folHlink>
    </a:clrScheme>
    <a:fontScheme name="Tibnor fonts">
      <a:majorFont>
        <a:latin typeface="Inter Black"/>
        <a:ea typeface=""/>
        <a:cs typeface=""/>
      </a:majorFont>
      <a:minorFont>
        <a:latin typeface="Inter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lnSpc>
            <a:spcPct val="120000"/>
          </a:lnSpc>
          <a:defRPr sz="1400" b="1" dirty="0"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ibnor Powerpoint Template 2021 (1).pptx" id="{31DA752C-6C75-46FA-86B3-709D7CADB576}" vid="{DD90FD15-B5A3-42E0-B855-EF7E5C2C669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A8BEFF6136EDF4EA67FBBCC4E72E9B0" ma:contentTypeVersion="11" ma:contentTypeDescription="Opprett et nytt dokument." ma:contentTypeScope="" ma:versionID="32d4faacaa5c90b4425e12090bdfb1cf">
  <xsd:schema xmlns:xsd="http://www.w3.org/2001/XMLSchema" xmlns:xs="http://www.w3.org/2001/XMLSchema" xmlns:p="http://schemas.microsoft.com/office/2006/metadata/properties" xmlns:ns2="1cfc7f1e-73b7-4192-8583-1f33fc5fef9e" xmlns:ns3="f27a4b6c-2008-4d6d-a60c-181cd03f4fca" targetNamespace="http://schemas.microsoft.com/office/2006/metadata/properties" ma:root="true" ma:fieldsID="e2f7378e21984e1c081b45bba5f3c56f" ns2:_="" ns3:_="">
    <xsd:import namespace="1cfc7f1e-73b7-4192-8583-1f33fc5fef9e"/>
    <xsd:import namespace="f27a4b6c-2008-4d6d-a60c-181cd03f4f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fc7f1e-73b7-4192-8583-1f33fc5fef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Bildemerkelapper" ma:readOnly="false" ma:fieldId="{5cf76f15-5ced-4ddc-b409-7134ff3c332f}" ma:taxonomyMulti="true" ma:sspId="d3242639-6be9-470d-9e7c-11a6a47b253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a4b6c-2008-4d6d-a60c-181cd03f4fca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bd399d17-4bbd-4807-a505-89950dc1dcf8}" ma:internalName="TaxCatchAll" ma:showField="CatchAllData" ma:web="f27a4b6c-2008-4d6d-a60c-181cd03f4f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27a4b6c-2008-4d6d-a60c-181cd03f4fca" xsi:nil="true"/>
    <lcf76f155ced4ddcb4097134ff3c332f xmlns="1cfc7f1e-73b7-4192-8583-1f33fc5fef9e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481CA8-BFF8-42DB-9CE7-8A98B7F308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fc7f1e-73b7-4192-8583-1f33fc5fef9e"/>
    <ds:schemaRef ds:uri="f27a4b6c-2008-4d6d-a60c-181cd03f4f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B88F10A-D26F-48B3-93AE-59382BCA2F00}">
  <ds:schemaRefs>
    <ds:schemaRef ds:uri="1cfc7f1e-73b7-4192-8583-1f33fc5fef9e"/>
    <ds:schemaRef ds:uri="http://schemas.microsoft.com/office/2006/metadata/properties"/>
    <ds:schemaRef ds:uri="http://purl.org/dc/elements/1.1/"/>
    <ds:schemaRef ds:uri="http://purl.org/dc/dcmitype/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f27a4b6c-2008-4d6d-a60c-181cd03f4fca"/>
  </ds:schemaRefs>
</ds:datastoreItem>
</file>

<file path=customXml/itemProps3.xml><?xml version="1.0" encoding="utf-8"?>
<ds:datastoreItem xmlns:ds="http://schemas.openxmlformats.org/officeDocument/2006/customXml" ds:itemID="{2F48CF26-32EC-4AFD-B64A-10FD2F5A73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Tibnor Powerpoint Template 2021</Template>
  <TotalTime>1615</TotalTime>
  <Words>41</Words>
  <Application>Microsoft Office PowerPoint</Application>
  <PresentationFormat>Widescreen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Inter Semi Bold</vt:lpstr>
      <vt:lpstr>Calibri</vt:lpstr>
      <vt:lpstr>Inter</vt:lpstr>
      <vt:lpstr>Inter Medium</vt:lpstr>
      <vt:lpstr>Inter Black</vt:lpstr>
      <vt:lpstr>Wingdings</vt:lpstr>
      <vt:lpstr>1_Office Theme</vt:lpstr>
      <vt:lpstr>Tibnor Norway</vt:lpstr>
    </vt:vector>
  </TitlesOfParts>
  <Company>SSAB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name</dc:title>
  <dc:creator>Ørum Pedersen, Jeppe</dc:creator>
  <cp:lastModifiedBy>Stavlund, Ragnhild</cp:lastModifiedBy>
  <cp:revision>791</cp:revision>
  <dcterms:created xsi:type="dcterms:W3CDTF">2022-12-13T08:28:04Z</dcterms:created>
  <dcterms:modified xsi:type="dcterms:W3CDTF">2023-10-13T10:02:52Z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0x0101000A8BEFF6136EDF4EA67FBBCC4E72E9B0</vt:lpwstr>
  </property>
  <property fmtid="{D5CDD505-2E9C-101B-9397-08002B2CF9AE}" pid="3" name="MediaServiceImageTags">
    <vt:lpwstr/>
  </property>
</Properties>
</file>